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F9B5-5BDA-654F-B199-DD100BC943C1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216A-4B36-5348-9109-BCD294EA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61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F9B5-5BDA-654F-B199-DD100BC943C1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216A-4B36-5348-9109-BCD294EA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3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F9B5-5BDA-654F-B199-DD100BC943C1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216A-4B36-5348-9109-BCD294EA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4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F9B5-5BDA-654F-B199-DD100BC943C1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216A-4B36-5348-9109-BCD294EA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60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F9B5-5BDA-654F-B199-DD100BC943C1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216A-4B36-5348-9109-BCD294EA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8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F9B5-5BDA-654F-B199-DD100BC943C1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216A-4B36-5348-9109-BCD294EA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6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F9B5-5BDA-654F-B199-DD100BC943C1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216A-4B36-5348-9109-BCD294EA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F9B5-5BDA-654F-B199-DD100BC943C1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216A-4B36-5348-9109-BCD294EA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0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F9B5-5BDA-654F-B199-DD100BC943C1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216A-4B36-5348-9109-BCD294EA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2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F9B5-5BDA-654F-B199-DD100BC943C1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216A-4B36-5348-9109-BCD294EA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80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F9B5-5BDA-654F-B199-DD100BC943C1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216A-4B36-5348-9109-BCD294EA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8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EF9B5-5BDA-654F-B199-DD100BC943C1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2216A-4B36-5348-9109-BCD294EA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1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példák</a:t>
            </a:r>
            <a:r>
              <a:rPr lang="en-US" dirty="0" smtClean="0"/>
              <a:t> </a:t>
            </a:r>
            <a:r>
              <a:rPr lang="en-US" dirty="0" err="1" smtClean="0"/>
              <a:t>környezettudatos</a:t>
            </a:r>
            <a:r>
              <a:rPr lang="en-US" dirty="0" smtClean="0"/>
              <a:t> </a:t>
            </a:r>
            <a:r>
              <a:rPr lang="en-US" dirty="0" err="1" smtClean="0"/>
              <a:t>tervezői</a:t>
            </a:r>
            <a:r>
              <a:rPr lang="en-US" dirty="0" smtClean="0"/>
              <a:t> </a:t>
            </a:r>
            <a:r>
              <a:rPr lang="en-US" dirty="0" err="1" smtClean="0"/>
              <a:t>szemléletekre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magyardesign_logo_20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436532"/>
            <a:ext cx="76200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66" y="388472"/>
            <a:ext cx="3737393" cy="29824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68587" y="388471"/>
            <a:ext cx="4480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/>
              <a:t>Fészek</a:t>
            </a:r>
            <a:r>
              <a:rPr lang="en-US" sz="2200" dirty="0" smtClean="0"/>
              <a:t> </a:t>
            </a:r>
            <a:r>
              <a:rPr lang="en-US" sz="2200" dirty="0" err="1" smtClean="0"/>
              <a:t>Részek</a:t>
            </a:r>
            <a:r>
              <a:rPr lang="en-US" sz="2200" dirty="0" smtClean="0"/>
              <a:t> – “</a:t>
            </a:r>
            <a:r>
              <a:rPr lang="en-US" sz="2200" dirty="0" err="1" smtClean="0"/>
              <a:t>az</a:t>
            </a:r>
            <a:r>
              <a:rPr lang="en-US" sz="2200" dirty="0" smtClean="0"/>
              <a:t> </a:t>
            </a:r>
            <a:r>
              <a:rPr lang="en-US" sz="2200" dirty="0" err="1" smtClean="0"/>
              <a:t>anyag</a:t>
            </a:r>
            <a:r>
              <a:rPr lang="en-US" sz="2200" dirty="0" smtClean="0"/>
              <a:t> </a:t>
            </a:r>
            <a:r>
              <a:rPr lang="en-US" sz="2200" dirty="0" err="1" smtClean="0"/>
              <a:t>pazarlásának</a:t>
            </a:r>
            <a:r>
              <a:rPr lang="en-US" sz="2200" dirty="0" smtClean="0"/>
              <a:t> </a:t>
            </a:r>
            <a:r>
              <a:rPr lang="en-US" sz="2200" dirty="0" err="1" smtClean="0"/>
              <a:t>minimalizálása</a:t>
            </a:r>
            <a:r>
              <a:rPr lang="en-US" sz="2200" dirty="0" smtClean="0"/>
              <a:t>”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311666" y="3593460"/>
            <a:ext cx="4447099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Mi</a:t>
            </a:r>
            <a:r>
              <a:rPr lang="en-US" dirty="0" smtClean="0"/>
              <a:t> </a:t>
            </a:r>
            <a:r>
              <a:rPr lang="en-US" dirty="0" err="1" smtClean="0"/>
              <a:t>úgy</a:t>
            </a:r>
            <a:r>
              <a:rPr lang="en-US" dirty="0" smtClean="0"/>
              <a:t> </a:t>
            </a:r>
            <a:r>
              <a:rPr lang="en-US" dirty="0" err="1" smtClean="0"/>
              <a:t>tervezünk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elemekben</a:t>
            </a:r>
            <a:r>
              <a:rPr lang="en-US" dirty="0" smtClean="0"/>
              <a:t> a </a:t>
            </a:r>
            <a:r>
              <a:rPr lang="en-US" dirty="0" err="1" smtClean="0"/>
              <a:t>pozitív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negatív</a:t>
            </a:r>
            <a:r>
              <a:rPr lang="en-US" dirty="0" smtClean="0"/>
              <a:t> </a:t>
            </a:r>
            <a:r>
              <a:rPr lang="en-US" dirty="0" err="1" smtClean="0"/>
              <a:t>formák</a:t>
            </a:r>
            <a:r>
              <a:rPr lang="en-US" dirty="0" smtClean="0"/>
              <a:t> a </a:t>
            </a:r>
            <a:r>
              <a:rPr lang="en-US" dirty="0" err="1" smtClean="0"/>
              <a:t>vágólapon</a:t>
            </a:r>
            <a:r>
              <a:rPr lang="en-US" dirty="0" smtClean="0"/>
              <a:t> </a:t>
            </a:r>
            <a:r>
              <a:rPr lang="en-US" dirty="0" err="1" smtClean="0"/>
              <a:t>pont</a:t>
            </a:r>
            <a:r>
              <a:rPr lang="en-US" dirty="0" smtClean="0"/>
              <a:t> </a:t>
            </a:r>
            <a:r>
              <a:rPr lang="en-US" dirty="0" err="1" smtClean="0"/>
              <a:t>kiegészítsék</a:t>
            </a:r>
            <a:r>
              <a:rPr lang="en-US" dirty="0" smtClean="0"/>
              <a:t> </a:t>
            </a:r>
            <a:r>
              <a:rPr lang="en-US" dirty="0" err="1" smtClean="0"/>
              <a:t>egymást</a:t>
            </a:r>
            <a:r>
              <a:rPr lang="en-US" dirty="0" smtClean="0"/>
              <a:t>. </a:t>
            </a:r>
            <a:r>
              <a:rPr lang="en-US" dirty="0" err="1" smtClean="0"/>
              <a:t>Ezzel</a:t>
            </a:r>
            <a:r>
              <a:rPr lang="en-US" dirty="0" smtClean="0"/>
              <a:t> </a:t>
            </a:r>
            <a:r>
              <a:rPr lang="en-US" dirty="0" err="1" smtClean="0"/>
              <a:t>értük</a:t>
            </a:r>
            <a:r>
              <a:rPr lang="en-US" dirty="0" smtClean="0"/>
              <a:t> el </a:t>
            </a:r>
            <a:r>
              <a:rPr lang="en-US" dirty="0" err="1" smtClean="0"/>
              <a:t>azt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termékeink</a:t>
            </a:r>
            <a:r>
              <a:rPr lang="en-US" dirty="0" smtClean="0"/>
              <a:t> </a:t>
            </a:r>
            <a:r>
              <a:rPr lang="en-US" dirty="0" err="1" smtClean="0"/>
              <a:t>gyártása</a:t>
            </a:r>
            <a:r>
              <a:rPr lang="en-US" dirty="0" smtClean="0"/>
              <a:t> </a:t>
            </a:r>
            <a:r>
              <a:rPr lang="en-US" dirty="0" err="1" smtClean="0"/>
              <a:t>során</a:t>
            </a:r>
            <a:r>
              <a:rPr lang="en-US" dirty="0" smtClean="0"/>
              <a:t> </a:t>
            </a:r>
            <a:r>
              <a:rPr lang="en-US" b="1" dirty="0" smtClean="0"/>
              <a:t>a </a:t>
            </a:r>
            <a:r>
              <a:rPr lang="en-US" b="1" dirty="0" err="1" smtClean="0"/>
              <a:t>hulladék</a:t>
            </a:r>
            <a:r>
              <a:rPr lang="en-US" b="1" dirty="0" smtClean="0"/>
              <a:t> </a:t>
            </a:r>
            <a:r>
              <a:rPr lang="en-US" b="1" dirty="0" err="1" smtClean="0"/>
              <a:t>csupán</a:t>
            </a:r>
            <a:r>
              <a:rPr lang="en-US" b="1" dirty="0" smtClean="0"/>
              <a:t> 5%, </a:t>
            </a:r>
            <a:r>
              <a:rPr lang="en-US" b="1" dirty="0" err="1" smtClean="0"/>
              <a:t>szemben</a:t>
            </a:r>
            <a:r>
              <a:rPr lang="en-US" b="1" dirty="0" smtClean="0"/>
              <a:t> </a:t>
            </a:r>
            <a:r>
              <a:rPr lang="en-US" b="1" dirty="0" err="1" smtClean="0"/>
              <a:t>az</a:t>
            </a:r>
            <a:r>
              <a:rPr lang="en-US" b="1" dirty="0" smtClean="0"/>
              <a:t> </a:t>
            </a:r>
            <a:r>
              <a:rPr lang="en-US" b="1" dirty="0" err="1" smtClean="0"/>
              <a:t>ipari</a:t>
            </a:r>
            <a:r>
              <a:rPr lang="en-US" b="1" dirty="0" smtClean="0"/>
              <a:t> </a:t>
            </a:r>
            <a:r>
              <a:rPr lang="en-US" b="1" dirty="0" err="1" smtClean="0"/>
              <a:t>átlag</a:t>
            </a:r>
            <a:r>
              <a:rPr lang="en-US" b="1" dirty="0" smtClean="0"/>
              <a:t> 60%-al!”</a:t>
            </a:r>
          </a:p>
          <a:p>
            <a:endParaRPr lang="en-US" b="1" dirty="0" smtClean="0"/>
          </a:p>
          <a:p>
            <a:r>
              <a:rPr lang="en-US" dirty="0" err="1" smtClean="0"/>
              <a:t>alacsony</a:t>
            </a:r>
            <a:r>
              <a:rPr lang="en-US" dirty="0" smtClean="0"/>
              <a:t> </a:t>
            </a:r>
            <a:r>
              <a:rPr lang="en-US" dirty="0" err="1" smtClean="0"/>
              <a:t>energia</a:t>
            </a:r>
            <a:r>
              <a:rPr lang="en-US" dirty="0" smtClean="0"/>
              <a:t> </a:t>
            </a:r>
            <a:r>
              <a:rPr lang="en-US" dirty="0" err="1" smtClean="0"/>
              <a:t>felhasználás</a:t>
            </a:r>
            <a:r>
              <a:rPr lang="en-US" dirty="0" smtClean="0"/>
              <a:t> a </a:t>
            </a:r>
            <a:r>
              <a:rPr lang="en-US" dirty="0" err="1" smtClean="0"/>
              <a:t>gyártás</a:t>
            </a:r>
            <a:r>
              <a:rPr lang="en-US" dirty="0" smtClean="0"/>
              <a:t> </a:t>
            </a:r>
            <a:r>
              <a:rPr lang="en-US" dirty="0" err="1" smtClean="0"/>
              <a:t>folyamán</a:t>
            </a:r>
            <a:endParaRPr lang="en-US" dirty="0" smtClean="0"/>
          </a:p>
          <a:p>
            <a:endParaRPr lang="en-US" b="1" dirty="0" smtClean="0"/>
          </a:p>
          <a:p>
            <a:r>
              <a:rPr lang="en-US" dirty="0" err="1" smtClean="0"/>
              <a:t>környezetbarát</a:t>
            </a:r>
            <a:r>
              <a:rPr lang="en-US" dirty="0" smtClean="0"/>
              <a:t> </a:t>
            </a:r>
            <a:r>
              <a:rPr lang="en-US" dirty="0" err="1" smtClean="0"/>
              <a:t>felületkezelés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549" y="2779060"/>
            <a:ext cx="3481293" cy="34812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98353" y="1613647"/>
            <a:ext cx="24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CNC </a:t>
            </a:r>
            <a:r>
              <a:rPr lang="en-US" i="1" dirty="0" err="1" smtClean="0"/>
              <a:t>gép</a:t>
            </a:r>
            <a:r>
              <a:rPr lang="en-US" i="1" dirty="0" smtClean="0"/>
              <a:t>, </a:t>
            </a:r>
            <a:r>
              <a:rPr lang="en-US" i="1" dirty="0" err="1" smtClean="0"/>
              <a:t>rétegelt</a:t>
            </a:r>
            <a:r>
              <a:rPr lang="en-US" i="1" dirty="0" smtClean="0"/>
              <a:t> </a:t>
            </a:r>
            <a:r>
              <a:rPr lang="en-US" i="1" dirty="0" err="1" smtClean="0"/>
              <a:t>lemez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7986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784" y="283883"/>
            <a:ext cx="3575157" cy="23794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708" y="3495790"/>
            <a:ext cx="4632952" cy="30838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38707" y="714770"/>
            <a:ext cx="48708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ipari</a:t>
            </a:r>
            <a:r>
              <a:rPr lang="en-US" i="1" dirty="0" smtClean="0"/>
              <a:t> </a:t>
            </a:r>
            <a:r>
              <a:rPr lang="en-US" i="1" dirty="0" err="1" smtClean="0"/>
              <a:t>hulladékok</a:t>
            </a:r>
            <a:r>
              <a:rPr lang="en-US" i="1" dirty="0" smtClean="0"/>
              <a:t>, </a:t>
            </a:r>
            <a:r>
              <a:rPr lang="en-US" i="1" dirty="0" err="1" smtClean="0"/>
              <a:t>kerékpáralkatrészek</a:t>
            </a:r>
            <a:r>
              <a:rPr lang="en-US" i="1" dirty="0" smtClean="0"/>
              <a:t> </a:t>
            </a:r>
            <a:r>
              <a:rPr lang="en-US" i="1" dirty="0" err="1" smtClean="0"/>
              <a:t>és</a:t>
            </a:r>
            <a:r>
              <a:rPr lang="en-US" i="1" dirty="0" smtClean="0"/>
              <a:t> </a:t>
            </a:r>
            <a:r>
              <a:rPr lang="en-US" i="1" dirty="0" err="1" smtClean="0"/>
              <a:t>üvegpalackok</a:t>
            </a:r>
            <a:endParaRPr lang="en-US" i="1" dirty="0" smtClean="0"/>
          </a:p>
          <a:p>
            <a:endParaRPr lang="en-US" i="1" dirty="0" smtClean="0"/>
          </a:p>
          <a:p>
            <a:r>
              <a:rPr lang="en-US" dirty="0" smtClean="0"/>
              <a:t>a “</a:t>
            </a:r>
            <a:r>
              <a:rPr lang="en-US" dirty="0" err="1"/>
              <a:t>b</a:t>
            </a:r>
            <a:r>
              <a:rPr lang="en-US" dirty="0" err="1" smtClean="0"/>
              <a:t>ölcsőtől</a:t>
            </a:r>
            <a:r>
              <a:rPr lang="en-US" dirty="0" smtClean="0"/>
              <a:t> </a:t>
            </a:r>
            <a:r>
              <a:rPr lang="en-US" dirty="0" err="1" smtClean="0"/>
              <a:t>sírig</a:t>
            </a:r>
            <a:r>
              <a:rPr lang="en-US" dirty="0" smtClean="0"/>
              <a:t>" </a:t>
            </a:r>
            <a:r>
              <a:rPr lang="en-US" dirty="0" err="1" smtClean="0"/>
              <a:t>tervezés</a:t>
            </a:r>
            <a:r>
              <a:rPr lang="en-US" dirty="0" smtClean="0"/>
              <a:t> </a:t>
            </a:r>
            <a:r>
              <a:rPr lang="en-US" dirty="0" err="1" smtClean="0"/>
              <a:t>helyett</a:t>
            </a:r>
            <a:r>
              <a:rPr lang="en-US" dirty="0" smtClean="0"/>
              <a:t>, </a:t>
            </a:r>
            <a:r>
              <a:rPr lang="en-US" dirty="0" err="1" smtClean="0"/>
              <a:t>azaz</a:t>
            </a:r>
            <a:endParaRPr lang="en-US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elhasznált</a:t>
            </a:r>
            <a:r>
              <a:rPr lang="en-US" dirty="0" smtClean="0"/>
              <a:t> </a:t>
            </a:r>
            <a:r>
              <a:rPr lang="en-US" dirty="0" err="1" smtClean="0"/>
              <a:t>terméket</a:t>
            </a:r>
            <a:r>
              <a:rPr lang="en-US" dirty="0" smtClean="0"/>
              <a:t> </a:t>
            </a:r>
            <a:r>
              <a:rPr lang="en-US" dirty="0" err="1" smtClean="0"/>
              <a:t>szétbontva</a:t>
            </a:r>
            <a:r>
              <a:rPr lang="en-US" dirty="0" smtClean="0"/>
              <a:t>, </a:t>
            </a:r>
            <a:r>
              <a:rPr lang="en-US" dirty="0" err="1" smtClean="0"/>
              <a:t>annak</a:t>
            </a:r>
            <a:r>
              <a:rPr lang="en-US" dirty="0" smtClean="0"/>
              <a:t> </a:t>
            </a:r>
            <a:r>
              <a:rPr lang="en-US" dirty="0" err="1" smtClean="0"/>
              <a:t>elemeit</a:t>
            </a:r>
            <a:r>
              <a:rPr lang="en-US" dirty="0" smtClean="0"/>
              <a:t> a </a:t>
            </a:r>
            <a:r>
              <a:rPr lang="en-US" dirty="0" err="1" smtClean="0"/>
              <a:t>korábbi</a:t>
            </a:r>
            <a:r>
              <a:rPr lang="en-US" dirty="0" smtClean="0"/>
              <a:t> </a:t>
            </a:r>
            <a:r>
              <a:rPr lang="en-US" dirty="0" err="1" smtClean="0"/>
              <a:t>minőséget</a:t>
            </a:r>
            <a:r>
              <a:rPr lang="en-US" dirty="0" smtClean="0"/>
              <a:t> </a:t>
            </a:r>
            <a:r>
              <a:rPr lang="en-US" dirty="0" err="1" smtClean="0"/>
              <a:t>megtartva</a:t>
            </a:r>
            <a:r>
              <a:rPr lang="en-US" dirty="0" smtClean="0"/>
              <a:t> </a:t>
            </a:r>
            <a:r>
              <a:rPr lang="en-US" dirty="0" err="1" smtClean="0"/>
              <a:t>hasznosítják</a:t>
            </a:r>
            <a:r>
              <a:rPr lang="en-US" dirty="0" smtClean="0"/>
              <a:t> </a:t>
            </a:r>
            <a:r>
              <a:rPr lang="en-US" dirty="0" err="1" smtClean="0"/>
              <a:t>újra</a:t>
            </a:r>
            <a:r>
              <a:rPr lang="en-US" dirty="0" smtClean="0"/>
              <a:t>, a </a:t>
            </a:r>
            <a:r>
              <a:rPr lang="en-US" b="1" dirty="0" smtClean="0"/>
              <a:t>„</a:t>
            </a:r>
            <a:r>
              <a:rPr lang="en-US" b="1" dirty="0" err="1" smtClean="0"/>
              <a:t>felhasznosítást</a:t>
            </a:r>
            <a:r>
              <a:rPr lang="en-US" b="1" dirty="0" smtClean="0"/>
              <a:t>” (</a:t>
            </a:r>
            <a:r>
              <a:rPr lang="en-US" b="1" dirty="0" err="1" smtClean="0"/>
              <a:t>upcycling</a:t>
            </a:r>
            <a:r>
              <a:rPr lang="en-US" b="1" dirty="0" smtClean="0"/>
              <a:t>) </a:t>
            </a:r>
            <a:r>
              <a:rPr lang="en-US" b="1" dirty="0" err="1" smtClean="0"/>
              <a:t>előnyben</a:t>
            </a:r>
            <a:r>
              <a:rPr lang="en-US" b="1" dirty="0" smtClean="0"/>
              <a:t> </a:t>
            </a:r>
            <a:r>
              <a:rPr lang="en-US" b="1" dirty="0" err="1" smtClean="0"/>
              <a:t>részesítve</a:t>
            </a:r>
            <a:r>
              <a:rPr lang="en-US" b="1" dirty="0" smtClean="0"/>
              <a:t> </a:t>
            </a:r>
            <a:r>
              <a:rPr lang="en-US" dirty="0" smtClean="0"/>
              <a:t>a „</a:t>
            </a:r>
            <a:r>
              <a:rPr lang="en-US" dirty="0" err="1" smtClean="0"/>
              <a:t>lehasznosítással</a:t>
            </a:r>
            <a:r>
              <a:rPr lang="en-US" dirty="0" smtClean="0"/>
              <a:t>” (</a:t>
            </a:r>
            <a:r>
              <a:rPr lang="en-US" dirty="0" err="1" smtClean="0"/>
              <a:t>downcycling</a:t>
            </a:r>
            <a:r>
              <a:rPr lang="en-US" dirty="0" smtClean="0"/>
              <a:t>) </a:t>
            </a:r>
            <a:r>
              <a:rPr lang="en-US" dirty="0" err="1" smtClean="0"/>
              <a:t>szemben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26247" y="283883"/>
            <a:ext cx="6245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/>
              <a:t>UPLUX – “</a:t>
            </a:r>
            <a:r>
              <a:rPr lang="en-US" sz="2200" dirty="0" err="1" smtClean="0"/>
              <a:t>bölcsőtől</a:t>
            </a:r>
            <a:r>
              <a:rPr lang="en-US" sz="2200" dirty="0" smtClean="0"/>
              <a:t> </a:t>
            </a:r>
            <a:r>
              <a:rPr lang="en-US" sz="2200" dirty="0" err="1" smtClean="0"/>
              <a:t>bölcsőig</a:t>
            </a:r>
            <a:r>
              <a:rPr lang="en-US" sz="2200" dirty="0" smtClean="0"/>
              <a:t>” </a:t>
            </a:r>
            <a:r>
              <a:rPr lang="en-US" sz="2200" dirty="0" err="1" smtClean="0"/>
              <a:t>modell</a:t>
            </a:r>
            <a:r>
              <a:rPr lang="en-US" sz="2200" dirty="0" smtClean="0"/>
              <a:t> </a:t>
            </a:r>
            <a:r>
              <a:rPr lang="en-US" sz="2200" dirty="0" err="1" smtClean="0"/>
              <a:t>alapján</a:t>
            </a:r>
            <a:endParaRPr lang="en-US" sz="2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600" y="4482412"/>
            <a:ext cx="3166341" cy="20971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9784" y="2825790"/>
            <a:ext cx="37395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/>
              <a:t>UPLUX </a:t>
            </a:r>
            <a:r>
              <a:rPr lang="en-US" dirty="0" err="1"/>
              <a:t>vállalása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nemes</a:t>
            </a:r>
            <a:r>
              <a:rPr lang="en-US" dirty="0"/>
              <a:t> </a:t>
            </a:r>
            <a:r>
              <a:rPr lang="en-US" dirty="0" err="1"/>
              <a:t>anyagok</a:t>
            </a:r>
            <a:r>
              <a:rPr lang="en-US" dirty="0"/>
              <a:t> </a:t>
            </a:r>
            <a:r>
              <a:rPr lang="en-US" dirty="0" err="1"/>
              <a:t>hulladékainak</a:t>
            </a:r>
            <a:r>
              <a:rPr lang="en-US" dirty="0"/>
              <a:t> </a:t>
            </a:r>
            <a:r>
              <a:rPr lang="en-US" dirty="0" err="1"/>
              <a:t>felhasználásával</a:t>
            </a:r>
            <a:r>
              <a:rPr lang="en-US" dirty="0"/>
              <a:t> </a:t>
            </a:r>
            <a:r>
              <a:rPr lang="en-US" dirty="0" err="1"/>
              <a:t>hoz</a:t>
            </a:r>
            <a:r>
              <a:rPr lang="en-US" dirty="0"/>
              <a:t> </a:t>
            </a:r>
            <a:r>
              <a:rPr lang="en-US" dirty="0" err="1"/>
              <a:t>létre</a:t>
            </a:r>
            <a:r>
              <a:rPr lang="en-US" dirty="0"/>
              <a:t> </a:t>
            </a:r>
            <a:r>
              <a:rPr lang="en-US" dirty="0" err="1"/>
              <a:t>olyan</a:t>
            </a:r>
            <a:r>
              <a:rPr lang="en-US" dirty="0"/>
              <a:t> </a:t>
            </a:r>
            <a:r>
              <a:rPr lang="en-US" dirty="0" err="1"/>
              <a:t>minőséget</a:t>
            </a:r>
            <a:r>
              <a:rPr lang="en-US" dirty="0"/>
              <a:t>, </a:t>
            </a:r>
            <a:r>
              <a:rPr lang="en-US" dirty="0" err="1"/>
              <a:t>ami</a:t>
            </a:r>
            <a:r>
              <a:rPr lang="en-US" dirty="0"/>
              <a:t> </a:t>
            </a:r>
            <a:r>
              <a:rPr lang="en-US" dirty="0" err="1"/>
              <a:t>megállja</a:t>
            </a:r>
            <a:r>
              <a:rPr lang="en-US" dirty="0"/>
              <a:t> a </a:t>
            </a:r>
            <a:r>
              <a:rPr lang="en-US" dirty="0" err="1"/>
              <a:t>helyét</a:t>
            </a:r>
            <a:r>
              <a:rPr lang="en-US" dirty="0"/>
              <a:t> a </a:t>
            </a:r>
            <a:r>
              <a:rPr lang="en-US" dirty="0" err="1"/>
              <a:t>tervezőasztalon</a:t>
            </a:r>
            <a:r>
              <a:rPr lang="en-US" dirty="0"/>
              <a:t> is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01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8235" y="230251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stúdióban</a:t>
            </a:r>
            <a:r>
              <a:rPr lang="en-US" dirty="0" smtClean="0"/>
              <a:t> </a:t>
            </a:r>
            <a:r>
              <a:rPr lang="en-US" dirty="0" err="1" smtClean="0"/>
              <a:t>készülő</a:t>
            </a:r>
            <a:r>
              <a:rPr lang="en-US" dirty="0" smtClean="0"/>
              <a:t> </a:t>
            </a:r>
            <a:r>
              <a:rPr lang="en-US" dirty="0" err="1" smtClean="0"/>
              <a:t>egyedi</a:t>
            </a:r>
            <a:r>
              <a:rPr lang="en-US" dirty="0" smtClean="0"/>
              <a:t> </a:t>
            </a:r>
            <a:r>
              <a:rPr lang="en-US" dirty="0" err="1" smtClean="0"/>
              <a:t>bútorok</a:t>
            </a:r>
            <a:r>
              <a:rPr lang="en-US" dirty="0" smtClean="0"/>
              <a:t>, </a:t>
            </a:r>
            <a:r>
              <a:rPr lang="en-US" dirty="0" err="1" smtClean="0"/>
              <a:t>lámpák</a:t>
            </a:r>
            <a:r>
              <a:rPr lang="en-US" dirty="0" smtClean="0"/>
              <a:t> </a:t>
            </a:r>
            <a:r>
              <a:rPr lang="en-US" dirty="0" err="1" smtClean="0"/>
              <a:t>tervezését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kivitelezését</a:t>
            </a:r>
            <a:r>
              <a:rPr lang="en-US" dirty="0" smtClean="0"/>
              <a:t> </a:t>
            </a:r>
            <a:r>
              <a:rPr lang="en-US" dirty="0" err="1" smtClean="0"/>
              <a:t>legtöbbször</a:t>
            </a:r>
            <a:r>
              <a:rPr lang="en-US" dirty="0" smtClean="0"/>
              <a:t> </a:t>
            </a:r>
            <a:r>
              <a:rPr lang="en-US" dirty="0" err="1" smtClean="0"/>
              <a:t>régi</a:t>
            </a:r>
            <a:r>
              <a:rPr lang="en-US" dirty="0" smtClean="0"/>
              <a:t> </a:t>
            </a:r>
            <a:r>
              <a:rPr lang="en-US" dirty="0" err="1" smtClean="0"/>
              <a:t>megmentett</a:t>
            </a:r>
            <a:r>
              <a:rPr lang="en-US" dirty="0" smtClean="0"/>
              <a:t> </a:t>
            </a:r>
            <a:r>
              <a:rPr lang="en-US" dirty="0" err="1" smtClean="0"/>
              <a:t>tárgyak</a:t>
            </a:r>
            <a:r>
              <a:rPr lang="en-US" dirty="0" smtClean="0"/>
              <a:t>, </a:t>
            </a:r>
            <a:r>
              <a:rPr lang="en-US" dirty="0" err="1" smtClean="0"/>
              <a:t>vagy</a:t>
            </a:r>
            <a:r>
              <a:rPr lang="en-US" dirty="0" smtClean="0"/>
              <a:t> </a:t>
            </a:r>
            <a:r>
              <a:rPr lang="en-US" dirty="0" err="1" smtClean="0"/>
              <a:t>azok</a:t>
            </a:r>
            <a:r>
              <a:rPr lang="en-US" dirty="0" smtClean="0"/>
              <a:t> </a:t>
            </a:r>
            <a:r>
              <a:rPr lang="en-US" dirty="0" err="1" smtClean="0"/>
              <a:t>egy-egy</a:t>
            </a:r>
            <a:r>
              <a:rPr lang="en-US" dirty="0" smtClean="0"/>
              <a:t> </a:t>
            </a:r>
            <a:r>
              <a:rPr lang="en-US" dirty="0" err="1" smtClean="0"/>
              <a:t>eleme</a:t>
            </a:r>
            <a:r>
              <a:rPr lang="en-US" dirty="0" smtClean="0"/>
              <a:t> </a:t>
            </a:r>
            <a:r>
              <a:rPr lang="en-US" dirty="0" err="1" smtClean="0"/>
              <a:t>inspirálja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173" y="4018424"/>
            <a:ext cx="4279768" cy="25535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58235" y="504608"/>
            <a:ext cx="43927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PDSIGN – “</a:t>
            </a:r>
            <a:r>
              <a:rPr lang="en-US" sz="2200" dirty="0" err="1" smtClean="0"/>
              <a:t>tisztelgés</a:t>
            </a:r>
            <a:r>
              <a:rPr lang="en-US" sz="2200" dirty="0" smtClean="0"/>
              <a:t>  </a:t>
            </a:r>
            <a:r>
              <a:rPr lang="en-US" sz="2200" dirty="0"/>
              <a:t>a </a:t>
            </a:r>
            <a:r>
              <a:rPr lang="en-US" sz="2200" dirty="0" err="1"/>
              <a:t>sokat</a:t>
            </a:r>
            <a:r>
              <a:rPr lang="en-US" sz="2200" dirty="0"/>
              <a:t> </a:t>
            </a:r>
            <a:r>
              <a:rPr lang="en-US" sz="2200" dirty="0" err="1"/>
              <a:t>látott</a:t>
            </a:r>
            <a:r>
              <a:rPr lang="en-US" sz="2200" dirty="0"/>
              <a:t> </a:t>
            </a:r>
            <a:r>
              <a:rPr lang="en-US" sz="2200" dirty="0" err="1"/>
              <a:t>anyag</a:t>
            </a:r>
            <a:r>
              <a:rPr lang="en-US" sz="2200" dirty="0"/>
              <a:t> </a:t>
            </a:r>
            <a:r>
              <a:rPr lang="en-US" sz="2200" dirty="0" err="1"/>
              <a:t>iránt</a:t>
            </a:r>
            <a:r>
              <a:rPr lang="en-US" sz="2200" dirty="0"/>
              <a:t>, </a:t>
            </a:r>
            <a:r>
              <a:rPr lang="en-US" sz="2200" dirty="0" err="1"/>
              <a:t>és</a:t>
            </a:r>
            <a:r>
              <a:rPr lang="en-US" sz="2200" dirty="0"/>
              <a:t> </a:t>
            </a:r>
            <a:r>
              <a:rPr lang="en-US" sz="2200" dirty="0" err="1"/>
              <a:t>egyben</a:t>
            </a:r>
            <a:r>
              <a:rPr lang="en-US" sz="2200" dirty="0"/>
              <a:t> </a:t>
            </a:r>
            <a:r>
              <a:rPr lang="en-US" sz="2200" dirty="0" err="1"/>
              <a:t>figyelemfelhívás</a:t>
            </a:r>
            <a:r>
              <a:rPr lang="en-US" sz="2200" dirty="0"/>
              <a:t> </a:t>
            </a:r>
            <a:r>
              <a:rPr lang="en-US" sz="2200" dirty="0" err="1"/>
              <a:t>az</a:t>
            </a:r>
            <a:r>
              <a:rPr lang="en-US" sz="2200" dirty="0"/>
              <a:t> </a:t>
            </a:r>
            <a:r>
              <a:rPr lang="en-US" sz="2200" dirty="0" err="1"/>
              <a:t>időtálló</a:t>
            </a:r>
            <a:r>
              <a:rPr lang="en-US" sz="2200" dirty="0"/>
              <a:t> </a:t>
            </a:r>
            <a:r>
              <a:rPr lang="en-US" sz="2200" dirty="0" err="1"/>
              <a:t>értékek</a:t>
            </a:r>
            <a:r>
              <a:rPr lang="en-US" sz="2200" dirty="0"/>
              <a:t> </a:t>
            </a:r>
            <a:r>
              <a:rPr lang="en-US" sz="2200" dirty="0" err="1"/>
              <a:t>keresésére</a:t>
            </a:r>
            <a:r>
              <a:rPr lang="en-US" sz="2200" dirty="0"/>
              <a:t> </a:t>
            </a:r>
            <a:r>
              <a:rPr lang="en-US" sz="2200" dirty="0" err="1"/>
              <a:t>és</a:t>
            </a:r>
            <a:r>
              <a:rPr lang="en-US" sz="2200" dirty="0"/>
              <a:t> </a:t>
            </a:r>
            <a:r>
              <a:rPr lang="en-US" sz="2200" dirty="0" err="1" smtClean="0"/>
              <a:t>megóvására</a:t>
            </a:r>
            <a:r>
              <a:rPr lang="en-US" sz="2200" dirty="0" smtClean="0"/>
              <a:t>”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897" y="2902675"/>
            <a:ext cx="2445632" cy="3669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62" y="504609"/>
            <a:ext cx="3147867" cy="209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8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131" y="486860"/>
            <a:ext cx="79005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Viaplant</a:t>
            </a:r>
            <a:r>
              <a:rPr lang="en-US" sz="2200" dirty="0" smtClean="0"/>
              <a:t> – </a:t>
            </a:r>
            <a:r>
              <a:rPr lang="en-US" sz="2200" dirty="0" err="1" smtClean="0"/>
              <a:t>termékeik</a:t>
            </a:r>
            <a:r>
              <a:rPr lang="en-US" sz="2200" dirty="0" smtClean="0"/>
              <a:t> </a:t>
            </a:r>
            <a:r>
              <a:rPr lang="en-US" sz="2200" dirty="0" err="1" smtClean="0"/>
              <a:t>előállítása</a:t>
            </a:r>
            <a:r>
              <a:rPr lang="en-US" sz="2200" dirty="0" smtClean="0"/>
              <a:t> </a:t>
            </a:r>
            <a:r>
              <a:rPr lang="en-US" sz="2200" dirty="0" err="1" smtClean="0"/>
              <a:t>során</a:t>
            </a:r>
            <a:r>
              <a:rPr lang="en-US" sz="2200" dirty="0" smtClean="0"/>
              <a:t> </a:t>
            </a:r>
            <a:r>
              <a:rPr lang="en-US" sz="2200" dirty="0" err="1" smtClean="0"/>
              <a:t>olyan</a:t>
            </a:r>
            <a:r>
              <a:rPr lang="en-US" sz="2200" dirty="0" smtClean="0"/>
              <a:t> </a:t>
            </a:r>
            <a:r>
              <a:rPr lang="en-US" sz="2200" dirty="0" err="1" smtClean="0"/>
              <a:t>növényi</a:t>
            </a:r>
            <a:r>
              <a:rPr lang="en-US" sz="2200" dirty="0" smtClean="0"/>
              <a:t> </a:t>
            </a:r>
            <a:r>
              <a:rPr lang="en-US" sz="2200" dirty="0" err="1" smtClean="0"/>
              <a:t>részeket</a:t>
            </a:r>
            <a:r>
              <a:rPr lang="en-US" sz="2200" dirty="0" smtClean="0"/>
              <a:t>, </a:t>
            </a:r>
            <a:r>
              <a:rPr lang="en-US" sz="2200" dirty="0" err="1" smtClean="0"/>
              <a:t>leveleket</a:t>
            </a:r>
            <a:r>
              <a:rPr lang="en-US" sz="2200" dirty="0" smtClean="0"/>
              <a:t> </a:t>
            </a:r>
            <a:r>
              <a:rPr lang="en-US" sz="2200" dirty="0" err="1" smtClean="0"/>
              <a:t>és</a:t>
            </a:r>
            <a:r>
              <a:rPr lang="en-US" sz="2200" dirty="0" smtClean="0"/>
              <a:t> </a:t>
            </a:r>
            <a:r>
              <a:rPr lang="en-US" sz="2200" dirty="0" err="1" smtClean="0"/>
              <a:t>virágzatokat</a:t>
            </a:r>
            <a:r>
              <a:rPr lang="en-US" sz="2200" dirty="0" smtClean="0"/>
              <a:t> </a:t>
            </a:r>
            <a:r>
              <a:rPr lang="en-US" sz="2200" dirty="0" err="1" smtClean="0"/>
              <a:t>alkalmaznak</a:t>
            </a:r>
            <a:r>
              <a:rPr lang="en-US" sz="2200" dirty="0" smtClean="0"/>
              <a:t>, </a:t>
            </a:r>
            <a:r>
              <a:rPr lang="en-US" sz="2200" dirty="0" err="1" smtClean="0"/>
              <a:t>amelyeknek</a:t>
            </a:r>
            <a:r>
              <a:rPr lang="en-US" sz="2200" dirty="0" smtClean="0"/>
              <a:t> a </a:t>
            </a:r>
            <a:r>
              <a:rPr lang="en-US" sz="2200" dirty="0" err="1" smtClean="0"/>
              <a:t>megújulási</a:t>
            </a:r>
            <a:r>
              <a:rPr lang="en-US" sz="2200" dirty="0" smtClean="0"/>
              <a:t> </a:t>
            </a:r>
            <a:r>
              <a:rPr lang="en-US" sz="2200" dirty="0" err="1" smtClean="0"/>
              <a:t>ideje</a:t>
            </a:r>
            <a:r>
              <a:rPr lang="en-US" sz="2200" dirty="0" smtClean="0"/>
              <a:t> 1 </a:t>
            </a:r>
            <a:r>
              <a:rPr lang="en-US" sz="2200" dirty="0" err="1" smtClean="0"/>
              <a:t>év</a:t>
            </a:r>
            <a:r>
              <a:rPr lang="en-US" sz="2200" dirty="0" smtClean="0"/>
              <a:t>, </a:t>
            </a:r>
            <a:r>
              <a:rPr lang="en-US" sz="2200" dirty="0" err="1" smtClean="0"/>
              <a:t>vagy</a:t>
            </a:r>
            <a:r>
              <a:rPr lang="en-US" sz="2200" dirty="0" smtClean="0"/>
              <a:t> </a:t>
            </a:r>
            <a:r>
              <a:rPr lang="en-US" sz="2200" dirty="0" err="1" smtClean="0"/>
              <a:t>kevesebb</a:t>
            </a:r>
            <a:endParaRPr lang="en-US" sz="2200" dirty="0" smtClean="0"/>
          </a:p>
          <a:p>
            <a:endParaRPr lang="en-US" sz="2000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Viaplant</a:t>
            </a:r>
            <a:r>
              <a:rPr lang="en-US" dirty="0" smtClean="0"/>
              <a:t> </a:t>
            </a:r>
            <a:r>
              <a:rPr lang="en-US" dirty="0" err="1" smtClean="0"/>
              <a:t>természetes</a:t>
            </a:r>
            <a:r>
              <a:rPr lang="en-US" dirty="0" smtClean="0"/>
              <a:t> </a:t>
            </a:r>
            <a:r>
              <a:rPr lang="en-US" dirty="0" err="1" smtClean="0"/>
              <a:t>alapanyagai</a:t>
            </a:r>
            <a:r>
              <a:rPr lang="en-US" dirty="0" smtClean="0"/>
              <a:t> </a:t>
            </a:r>
            <a:r>
              <a:rPr lang="en-US" dirty="0" err="1" smtClean="0"/>
              <a:t>kivétel</a:t>
            </a:r>
            <a:r>
              <a:rPr lang="en-US" dirty="0" smtClean="0"/>
              <a:t> </a:t>
            </a:r>
            <a:r>
              <a:rPr lang="en-US" dirty="0" err="1" smtClean="0"/>
              <a:t>nélkül</a:t>
            </a:r>
            <a:r>
              <a:rPr lang="en-US" dirty="0" smtClean="0"/>
              <a:t> </a:t>
            </a:r>
            <a:r>
              <a:rPr lang="en-US" dirty="0" err="1" smtClean="0"/>
              <a:t>hazai</a:t>
            </a:r>
            <a:r>
              <a:rPr lang="en-US" dirty="0" smtClean="0"/>
              <a:t> </a:t>
            </a:r>
            <a:r>
              <a:rPr lang="en-US" dirty="0" err="1" smtClean="0"/>
              <a:t>forrásból</a:t>
            </a:r>
            <a:r>
              <a:rPr lang="en-US" dirty="0" smtClean="0"/>
              <a:t> </a:t>
            </a:r>
            <a:r>
              <a:rPr lang="en-US" dirty="0" err="1" smtClean="0"/>
              <a:t>származnak</a:t>
            </a:r>
            <a:r>
              <a:rPr lang="en-US" dirty="0" smtClean="0"/>
              <a:t>, a </a:t>
            </a:r>
            <a:r>
              <a:rPr lang="en-US" dirty="0" err="1" smtClean="0"/>
              <a:t>tervezők</a:t>
            </a:r>
            <a:r>
              <a:rPr lang="en-US" dirty="0" smtClean="0"/>
              <a:t> </a:t>
            </a:r>
            <a:r>
              <a:rPr lang="en-US" dirty="0" err="1" smtClean="0"/>
              <a:t>számára</a:t>
            </a:r>
            <a:r>
              <a:rPr lang="en-US" dirty="0" smtClean="0"/>
              <a:t> </a:t>
            </a:r>
            <a:r>
              <a:rPr lang="en-US" dirty="0" err="1" smtClean="0"/>
              <a:t>kiemelten</a:t>
            </a:r>
            <a:r>
              <a:rPr lang="en-US" dirty="0" smtClean="0"/>
              <a:t> </a:t>
            </a:r>
            <a:r>
              <a:rPr lang="en-US" dirty="0" err="1" smtClean="0"/>
              <a:t>fontos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a </a:t>
            </a:r>
            <a:r>
              <a:rPr lang="en-US" dirty="0" err="1" smtClean="0"/>
              <a:t>teljes</a:t>
            </a:r>
            <a:r>
              <a:rPr lang="en-US" dirty="0" smtClean="0"/>
              <a:t> </a:t>
            </a:r>
            <a:r>
              <a:rPr lang="en-US" dirty="0" err="1" smtClean="0"/>
              <a:t>munkafolyamat</a:t>
            </a:r>
            <a:r>
              <a:rPr lang="en-US" dirty="0" smtClean="0"/>
              <a:t> </a:t>
            </a:r>
            <a:r>
              <a:rPr lang="en-US" dirty="0" err="1" smtClean="0"/>
              <a:t>Magyarországon</a:t>
            </a:r>
            <a:r>
              <a:rPr lang="en-US" dirty="0" smtClean="0"/>
              <a:t> </a:t>
            </a:r>
            <a:r>
              <a:rPr lang="en-US" dirty="0" err="1" smtClean="0"/>
              <a:t>történjen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31" y="3090499"/>
            <a:ext cx="2550244" cy="3304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3939" y="3090499"/>
            <a:ext cx="4790750" cy="330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3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1058" y="681027"/>
            <a:ext cx="70522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Tartósság</a:t>
            </a:r>
            <a:r>
              <a:rPr lang="en-US" sz="2200" dirty="0" smtClean="0"/>
              <a:t>, </a:t>
            </a:r>
            <a:r>
              <a:rPr lang="en-US" sz="2200" dirty="0" err="1" smtClean="0"/>
              <a:t>hosszú</a:t>
            </a:r>
            <a:r>
              <a:rPr lang="en-US" sz="2200" dirty="0" smtClean="0"/>
              <a:t> </a:t>
            </a:r>
            <a:r>
              <a:rPr lang="en-US" sz="2200" dirty="0" err="1" smtClean="0"/>
              <a:t>használat</a:t>
            </a:r>
            <a:r>
              <a:rPr lang="en-US" sz="2200" dirty="0" smtClean="0"/>
              <a:t>: </a:t>
            </a:r>
            <a:r>
              <a:rPr lang="en-US" sz="2200" dirty="0" err="1" smtClean="0"/>
              <a:t>időtálló</a:t>
            </a:r>
            <a:r>
              <a:rPr lang="en-US" sz="2200" dirty="0" smtClean="0"/>
              <a:t> design, </a:t>
            </a:r>
            <a:r>
              <a:rPr lang="en-US" sz="2200" dirty="0" err="1" smtClean="0"/>
              <a:t>tartós</a:t>
            </a:r>
            <a:r>
              <a:rPr lang="en-US" sz="2200" dirty="0" smtClean="0"/>
              <a:t> </a:t>
            </a:r>
            <a:r>
              <a:rPr lang="en-US" sz="2200" dirty="0" err="1" smtClean="0"/>
              <a:t>anyagok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06" y="1591789"/>
            <a:ext cx="3185642" cy="4773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5803" y="1591789"/>
            <a:ext cx="3177490" cy="476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8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31882"/>
            <a:ext cx="3526117" cy="35261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2705" y="431364"/>
            <a:ext cx="5080000" cy="33866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9130" y="3186206"/>
            <a:ext cx="5874870" cy="36717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2354" y="625600"/>
            <a:ext cx="75602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err="1"/>
              <a:t>Tartósság</a:t>
            </a:r>
            <a:r>
              <a:rPr lang="en-US" sz="2200" dirty="0"/>
              <a:t>, </a:t>
            </a:r>
            <a:r>
              <a:rPr lang="en-US" sz="2200" dirty="0" err="1"/>
              <a:t>hosszú</a:t>
            </a:r>
            <a:r>
              <a:rPr lang="en-US" sz="2200" dirty="0"/>
              <a:t> </a:t>
            </a:r>
            <a:r>
              <a:rPr lang="en-US" sz="2200" dirty="0" err="1"/>
              <a:t>használat</a:t>
            </a:r>
            <a:r>
              <a:rPr lang="en-US" sz="2200" dirty="0"/>
              <a:t>: </a:t>
            </a:r>
            <a:r>
              <a:rPr lang="en-US" sz="2200" dirty="0" err="1"/>
              <a:t>időtálló</a:t>
            </a:r>
            <a:r>
              <a:rPr lang="en-US" sz="2200" dirty="0"/>
              <a:t> design, </a:t>
            </a:r>
            <a:r>
              <a:rPr lang="en-US" sz="2200" dirty="0" err="1"/>
              <a:t>tartós</a:t>
            </a:r>
            <a:r>
              <a:rPr lang="en-US" sz="2200" dirty="0"/>
              <a:t> </a:t>
            </a:r>
            <a:r>
              <a:rPr lang="en-US" sz="2200" dirty="0" err="1"/>
              <a:t>anyagok</a:t>
            </a:r>
            <a:endParaRPr lang="en-US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88" y="839724"/>
            <a:ext cx="3172542" cy="317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6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251</Words>
  <Application>Microsoft Office PowerPoint</Application>
  <PresentationFormat>Diavetítés a képernyőre (4:3 oldalarány)</PresentationFormat>
  <Paragraphs>21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Gabriella Németh</dc:creator>
  <cp:lastModifiedBy>Windows-felhasználó</cp:lastModifiedBy>
  <cp:revision>16</cp:revision>
  <dcterms:created xsi:type="dcterms:W3CDTF">2019-04-03T19:37:39Z</dcterms:created>
  <dcterms:modified xsi:type="dcterms:W3CDTF">2019-04-12T19:18:40Z</dcterms:modified>
</cp:coreProperties>
</file>