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59" r:id="rId5"/>
    <p:sldId id="260" r:id="rId6"/>
    <p:sldId id="261" r:id="rId7"/>
    <p:sldId id="262" r:id="rId8"/>
    <p:sldId id="281" r:id="rId9"/>
    <p:sldId id="263" r:id="rId10"/>
    <p:sldId id="264" r:id="rId11"/>
    <p:sldId id="265" r:id="rId12"/>
    <p:sldId id="266" r:id="rId13"/>
    <p:sldId id="279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8" r:id="rId22"/>
    <p:sldId id="274" r:id="rId23"/>
    <p:sldId id="280" r:id="rId24"/>
    <p:sldId id="275" r:id="rId25"/>
    <p:sldId id="283" r:id="rId26"/>
    <p:sldId id="276" r:id="rId27"/>
    <p:sldId id="277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06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997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366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811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92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346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760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305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256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344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419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0606C-4F81-4991-9AFE-FEC234005083}" type="datetimeFigureOut">
              <a:rPr lang="hu-HU" smtClean="0"/>
              <a:t>2019.04.03.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000E0-81D9-4163-ADCA-79D9EBBB32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314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278833"/>
            <a:ext cx="9144000" cy="2387600"/>
          </a:xfr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hu-HU" b="1" dirty="0" smtClean="0"/>
              <a:t>Kartondesign </a:t>
            </a:r>
            <a:r>
              <a:rPr lang="hu-HU" b="1" dirty="0" smtClean="0">
                <a:sym typeface="Symbol" panose="05050102010706020507" pitchFamily="18" charset="2"/>
              </a:rPr>
              <a:t>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egy hazai sikertörténet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66433"/>
            <a:ext cx="9144000" cy="1655762"/>
          </a:xfrm>
          <a:solidFill>
            <a:srgbClr val="92D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endParaRPr lang="hu-HU" sz="2800" b="1" dirty="0" smtClean="0"/>
          </a:p>
          <a:p>
            <a:r>
              <a:rPr lang="hu-HU" sz="2800" b="1" dirty="0" smtClean="0"/>
              <a:t>Előadó: </a:t>
            </a:r>
            <a:r>
              <a:rPr lang="hu-HU" sz="2800" b="1" dirty="0" err="1" smtClean="0"/>
              <a:t>Terbe</a:t>
            </a:r>
            <a:r>
              <a:rPr lang="hu-HU" sz="2800" b="1" dirty="0" smtClean="0"/>
              <a:t> János, </a:t>
            </a:r>
            <a:r>
              <a:rPr lang="hu-HU" sz="2800" b="1" dirty="0" smtClean="0"/>
              <a:t>alapító − </a:t>
            </a:r>
            <a:r>
              <a:rPr lang="hu-HU" sz="2800" b="1" dirty="0" err="1" smtClean="0"/>
              <a:t>designer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267026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60" y="0"/>
            <a:ext cx="9164637" cy="6873875"/>
          </a:xfrm>
        </p:spPr>
      </p:pic>
    </p:spTree>
    <p:extLst>
      <p:ext uri="{BB962C8B-B14F-4D97-AF65-F5344CB8AC3E}">
        <p14:creationId xmlns:p14="http://schemas.microsoft.com/office/powerpoint/2010/main" val="1094752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/>
          <a:stretch/>
        </p:blipFill>
        <p:spPr>
          <a:xfrm>
            <a:off x="1275008" y="0"/>
            <a:ext cx="9590467" cy="6864350"/>
          </a:xfrm>
        </p:spPr>
      </p:pic>
    </p:spTree>
    <p:extLst>
      <p:ext uri="{BB962C8B-B14F-4D97-AF65-F5344CB8AC3E}">
        <p14:creationId xmlns:p14="http://schemas.microsoft.com/office/powerpoint/2010/main" val="3237573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8942" y="365126"/>
            <a:ext cx="2562896" cy="1747010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Lamellás szerkezetű bútorcsalád </a:t>
            </a:r>
            <a:r>
              <a:rPr lang="hu-HU" sz="2000" b="1" dirty="0" smtClean="0"/>
              <a:t>ülőbútorai; </a:t>
            </a:r>
            <a:r>
              <a:rPr lang="hu-HU" sz="2000" b="1" dirty="0" smtClean="0"/>
              <a:t>2005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66" y="0"/>
            <a:ext cx="9190134" cy="6892600"/>
          </a:xfrm>
        </p:spPr>
      </p:pic>
    </p:spTree>
    <p:extLst>
      <p:ext uri="{BB962C8B-B14F-4D97-AF65-F5344CB8AC3E}">
        <p14:creationId xmlns:p14="http://schemas.microsoft.com/office/powerpoint/2010/main" val="2064894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0"/>
            <a:ext cx="9174051" cy="68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76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7"/>
          <a:stretch/>
        </p:blipFill>
        <p:spPr>
          <a:xfrm>
            <a:off x="1571222" y="0"/>
            <a:ext cx="8822029" cy="689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98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-1"/>
            <a:ext cx="9161172" cy="687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24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20166" cy="1515190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Lamellás szerkezetű </a:t>
            </a:r>
            <a:r>
              <a:rPr lang="hu-HU" sz="2000" b="1" dirty="0" smtClean="0"/>
              <a:t>állólámpák; </a:t>
            </a:r>
            <a:r>
              <a:rPr lang="hu-HU" sz="2000" b="1" dirty="0" smtClean="0"/>
              <a:t>2008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32" y="0"/>
            <a:ext cx="5151549" cy="6874701"/>
          </a:xfrm>
        </p:spPr>
      </p:pic>
    </p:spTree>
    <p:extLst>
      <p:ext uri="{BB962C8B-B14F-4D97-AF65-F5344CB8AC3E}">
        <p14:creationId xmlns:p14="http://schemas.microsoft.com/office/powerpoint/2010/main" val="1767280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93" y="6293"/>
            <a:ext cx="3978176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85" y="6293"/>
            <a:ext cx="4398296" cy="685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82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8186" y="365125"/>
            <a:ext cx="4906851" cy="1244734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Angol viszonteladó liverpooli </a:t>
            </a:r>
            <a:r>
              <a:rPr lang="hu-HU" sz="2000" b="1" dirty="0" smtClean="0"/>
              <a:t>kiállítása; </a:t>
            </a:r>
            <a:r>
              <a:rPr lang="hu-HU" sz="2000" b="1" dirty="0" smtClean="0"/>
              <a:t>2008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16" y="0"/>
            <a:ext cx="5202076" cy="6942129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4453"/>
            <a:ext cx="5952536" cy="39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60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3335" y="365124"/>
            <a:ext cx="3206839" cy="1399281"/>
          </a:xfrm>
        </p:spPr>
        <p:txBody>
          <a:bodyPr>
            <a:normAutofit fontScale="90000"/>
          </a:bodyPr>
          <a:lstStyle/>
          <a:p>
            <a:r>
              <a:rPr lang="hu-HU" sz="2000" b="1" dirty="0" smtClean="0"/>
              <a:t>Nemzetközi karton design </a:t>
            </a:r>
            <a:r>
              <a:rPr lang="hu-HU" sz="2000" b="1" dirty="0" smtClean="0"/>
              <a:t>kiállítás. </a:t>
            </a:r>
            <a:r>
              <a:rPr lang="hu-HU" sz="2000" b="1" dirty="0"/>
              <a:t>D</a:t>
            </a:r>
            <a:r>
              <a:rPr lang="hu-HU" sz="2000" b="1" dirty="0" smtClean="0"/>
              <a:t>esignklasszikusok</a:t>
            </a:r>
            <a:r>
              <a:rPr lang="hu-HU" sz="2000" b="1" dirty="0" smtClean="0"/>
              <a:t>, azaz </a:t>
            </a:r>
            <a:r>
              <a:rPr lang="hu-HU" sz="2000" b="1" dirty="0" err="1" smtClean="0"/>
              <a:t>Shigeru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Ban</a:t>
            </a:r>
            <a:r>
              <a:rPr lang="hu-HU" sz="2000" b="1" dirty="0" smtClean="0"/>
              <a:t> és Frank O. </a:t>
            </a:r>
            <a:r>
              <a:rPr lang="hu-HU" sz="2000" b="1" dirty="0" err="1" smtClean="0"/>
              <a:t>Gehry</a:t>
            </a:r>
            <a:r>
              <a:rPr lang="hu-HU" sz="2000" b="1" dirty="0" smtClean="0"/>
              <a:t> bútorainak a társaságában</a:t>
            </a:r>
            <a:r>
              <a:rPr lang="hu-HU" sz="2000" b="1" dirty="0"/>
              <a:t>;</a:t>
            </a:r>
            <a:r>
              <a:rPr lang="hu-HU" sz="2000" b="1" dirty="0" smtClean="0"/>
              <a:t> Róma, 2008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47" y="257577"/>
            <a:ext cx="8379853" cy="6284890"/>
          </a:xfrm>
        </p:spPr>
      </p:pic>
    </p:spTree>
    <p:extLst>
      <p:ext uri="{BB962C8B-B14F-4D97-AF65-F5344CB8AC3E}">
        <p14:creationId xmlns:p14="http://schemas.microsoft.com/office/powerpoint/2010/main" val="1480811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128788"/>
            <a:ext cx="4931535" cy="2112136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Saját tervezésű és építésű E30-as </a:t>
            </a:r>
            <a:r>
              <a:rPr lang="hu-HU" sz="2000" b="1" dirty="0" err="1" smtClean="0"/>
              <a:t>vitorláshajó</a:t>
            </a:r>
            <a:r>
              <a:rPr lang="hu-HU" sz="2000" b="1" dirty="0" smtClean="0"/>
              <a:t>, szendvics szerkezetű, </a:t>
            </a:r>
            <a:br>
              <a:rPr lang="hu-HU" sz="2000" b="1" dirty="0" smtClean="0"/>
            </a:br>
            <a:r>
              <a:rPr lang="hu-HU" sz="2000" b="1" dirty="0" smtClean="0"/>
              <a:t>könnyített </a:t>
            </a:r>
            <a:r>
              <a:rPr lang="hu-HU" sz="2000" b="1" dirty="0" smtClean="0"/>
              <a:t>hajótest; </a:t>
            </a:r>
            <a:r>
              <a:rPr lang="hu-HU" sz="2000" b="1" dirty="0" smtClean="0"/>
              <a:t>1993</a:t>
            </a:r>
            <a:endParaRPr lang="hu-HU" sz="2000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71" y="0"/>
            <a:ext cx="4569381" cy="6894469"/>
          </a:xfrm>
          <a:prstGeom prst="rect">
            <a:avLst/>
          </a:prstGeom>
        </p:spPr>
      </p:pic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224337"/>
            <a:ext cx="5446690" cy="3670132"/>
          </a:xfrm>
        </p:spPr>
      </p:pic>
    </p:spTree>
    <p:extLst>
      <p:ext uri="{BB962C8B-B14F-4D97-AF65-F5344CB8AC3E}">
        <p14:creationId xmlns:p14="http://schemas.microsoft.com/office/powerpoint/2010/main" val="3928456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669701"/>
            <a:ext cx="3231524" cy="1867437"/>
          </a:xfrm>
        </p:spPr>
        <p:txBody>
          <a:bodyPr>
            <a:noAutofit/>
          </a:bodyPr>
          <a:lstStyle/>
          <a:p>
            <a:r>
              <a:rPr lang="hu-HU" sz="2000" b="1" dirty="0" smtClean="0"/>
              <a:t>Angliától Szaúd-Arábiáig, Japántól Brazíliáig számos kiállításon szerepelt a Kartondesign, </a:t>
            </a:r>
            <a:r>
              <a:rPr lang="hu-HU" sz="2000" b="1" dirty="0" smtClean="0"/>
              <a:t>valamint viszonteladói </a:t>
            </a:r>
            <a:r>
              <a:rPr lang="hu-HU" sz="2000" b="1" dirty="0" smtClean="0"/>
              <a:t>hálózatot is kiépített</a:t>
            </a:r>
            <a:endParaRPr lang="hu-HU" sz="2000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90" y="321972"/>
            <a:ext cx="7749110" cy="6199288"/>
          </a:xfrm>
        </p:spPr>
      </p:pic>
    </p:spTree>
    <p:extLst>
      <p:ext uri="{BB962C8B-B14F-4D97-AF65-F5344CB8AC3E}">
        <p14:creationId xmlns:p14="http://schemas.microsoft.com/office/powerpoint/2010/main" val="1664291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87592" cy="1257613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Szinte bármilyen íves térforma leképezhető a maximálisan flexibilis Karton </a:t>
            </a:r>
            <a:r>
              <a:rPr lang="hu-HU" sz="2000" b="1" dirty="0" err="1" smtClean="0"/>
              <a:t>Flex</a:t>
            </a:r>
            <a:r>
              <a:rPr lang="hu-HU" sz="2000" b="1" dirty="0" smtClean="0"/>
              <a:t> térelválasztó és falburkoló </a:t>
            </a:r>
            <a:r>
              <a:rPr lang="hu-HU" sz="2000" b="1" dirty="0" smtClean="0"/>
              <a:t>panelekkel;  </a:t>
            </a:r>
            <a:r>
              <a:rPr lang="hu-HU" sz="2000" b="1" dirty="0" smtClean="0"/>
              <a:t>2012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8"/>
          <a:stretch/>
        </p:blipFill>
        <p:spPr>
          <a:xfrm>
            <a:off x="5966667" y="0"/>
            <a:ext cx="5796717" cy="68580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9" y="1983346"/>
            <a:ext cx="4874654" cy="48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8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9093" y="502274"/>
            <a:ext cx="3876541" cy="1803043"/>
          </a:xfrm>
        </p:spPr>
        <p:txBody>
          <a:bodyPr>
            <a:noAutofit/>
          </a:bodyPr>
          <a:lstStyle/>
          <a:p>
            <a:r>
              <a:rPr lang="hu-HU" sz="2000" b="1" dirty="0" smtClean="0"/>
              <a:t>MOL </a:t>
            </a:r>
            <a:r>
              <a:rPr lang="hu-HU" sz="2000" b="1" dirty="0" err="1" smtClean="0"/>
              <a:t>ökobenzinkút</a:t>
            </a:r>
            <a:r>
              <a:rPr lang="hu-HU" sz="2000" b="1" dirty="0" smtClean="0"/>
              <a:t> az Istenhegyi úton. A belsőépítészeti  megoldások és a bútorzat egyaránt kartonból </a:t>
            </a:r>
            <a:r>
              <a:rPr lang="hu-HU" sz="2000" b="1" dirty="0" smtClean="0"/>
              <a:t>készült; </a:t>
            </a:r>
            <a:r>
              <a:rPr lang="hu-HU" sz="2000" b="1" dirty="0" smtClean="0"/>
              <a:t>2013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7"/>
          <a:stretch/>
        </p:blipFill>
        <p:spPr>
          <a:xfrm>
            <a:off x="4404575" y="372307"/>
            <a:ext cx="7787425" cy="620997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6"/>
          <a:stretch/>
        </p:blipFill>
        <p:spPr>
          <a:xfrm>
            <a:off x="0" y="3626583"/>
            <a:ext cx="4061732" cy="295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91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1820" y="365125"/>
            <a:ext cx="2215166" cy="1450796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Utazási iroda teljes berendezése Kartondesign </a:t>
            </a:r>
            <a:r>
              <a:rPr lang="hu-HU" sz="2000" b="1" dirty="0" smtClean="0"/>
              <a:t>termékekkel;  </a:t>
            </a:r>
            <a:r>
              <a:rPr lang="hu-HU" sz="2000" b="1" dirty="0" smtClean="0"/>
              <a:t>2013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27" y="643942"/>
            <a:ext cx="9526073" cy="5549123"/>
          </a:xfrm>
        </p:spPr>
      </p:pic>
    </p:spTree>
    <p:extLst>
      <p:ext uri="{BB962C8B-B14F-4D97-AF65-F5344CB8AC3E}">
        <p14:creationId xmlns:p14="http://schemas.microsoft.com/office/powerpoint/2010/main" val="2923899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5307" y="365126"/>
            <a:ext cx="3335628" cy="1373522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Bosch székház fogadótere a környezettudatosság </a:t>
            </a:r>
            <a:r>
              <a:rPr lang="hu-HU" sz="2000" b="1" dirty="0" smtClean="0"/>
              <a:t>jegyében; </a:t>
            </a:r>
            <a:r>
              <a:rPr lang="hu-HU" sz="2000" b="1" dirty="0" smtClean="0"/>
              <a:t>2015</a:t>
            </a:r>
            <a:endParaRPr lang="hu-HU" sz="2000" b="1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0"/>
          <a:stretch/>
        </p:blipFill>
        <p:spPr>
          <a:xfrm>
            <a:off x="4310130" y="365126"/>
            <a:ext cx="7881870" cy="6091707"/>
          </a:xfrm>
        </p:spPr>
      </p:pic>
    </p:spTree>
    <p:extLst>
      <p:ext uri="{BB962C8B-B14F-4D97-AF65-F5344CB8AC3E}">
        <p14:creationId xmlns:p14="http://schemas.microsoft.com/office/powerpoint/2010/main" val="1997471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051629" cy="1318532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Fehér kartonból épített, egyedi kiállítási stand színes </a:t>
            </a:r>
            <a:r>
              <a:rPr lang="hu-HU" sz="2000" b="1" dirty="0" smtClean="0"/>
              <a:t>fényekkel; </a:t>
            </a:r>
            <a:r>
              <a:rPr lang="hu-HU" sz="2000" b="1" dirty="0" smtClean="0"/>
              <a:t>Dubai, 2014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14" y="466727"/>
            <a:ext cx="7910286" cy="5932715"/>
          </a:xfrm>
        </p:spPr>
      </p:pic>
    </p:spTree>
    <p:extLst>
      <p:ext uri="{BB962C8B-B14F-4D97-AF65-F5344CB8AC3E}">
        <p14:creationId xmlns:p14="http://schemas.microsoft.com/office/powerpoint/2010/main" val="1818668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6366" y="365125"/>
            <a:ext cx="2949263" cy="1759889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Lánchíd – nagyléptékű karton installáció Rio de Janeiróban a nemzetközi fenntarthatósági </a:t>
            </a:r>
            <a:r>
              <a:rPr lang="hu-HU" sz="2000" b="1" dirty="0" smtClean="0"/>
              <a:t>világkonferencián; </a:t>
            </a:r>
            <a:r>
              <a:rPr lang="hu-HU" sz="2000" b="1" dirty="0" smtClean="0"/>
              <a:t>Brazília, 2015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5" y="506792"/>
            <a:ext cx="8585915" cy="5723943"/>
          </a:xfrm>
        </p:spPr>
      </p:pic>
    </p:spTree>
    <p:extLst>
      <p:ext uri="{BB962C8B-B14F-4D97-AF65-F5344CB8AC3E}">
        <p14:creationId xmlns:p14="http://schemas.microsoft.com/office/powerpoint/2010/main" val="2967072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3639" y="365125"/>
            <a:ext cx="3103809" cy="2004588"/>
          </a:xfrm>
        </p:spPr>
        <p:txBody>
          <a:bodyPr>
            <a:normAutofit/>
          </a:bodyPr>
          <a:lstStyle/>
          <a:p>
            <a:r>
              <a:rPr lang="hu-HU" sz="2000" b="1" dirty="0" err="1" smtClean="0"/>
              <a:t>Designer</a:t>
            </a:r>
            <a:r>
              <a:rPr lang="hu-HU" sz="2000" b="1" dirty="0" smtClean="0"/>
              <a:t> mindennapok a fenntarthatóság </a:t>
            </a:r>
            <a:r>
              <a:rPr lang="hu-HU" sz="2000" b="1" dirty="0" smtClean="0"/>
              <a:t>jegyében; </a:t>
            </a:r>
            <a:r>
              <a:rPr lang="hu-HU" sz="2000" b="1" dirty="0" smtClean="0"/>
              <a:t>Aszófő, 2018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08" y="365125"/>
            <a:ext cx="8173792" cy="6130344"/>
          </a:xfrm>
        </p:spPr>
      </p:pic>
    </p:spTree>
    <p:extLst>
      <p:ext uri="{BB962C8B-B14F-4D97-AF65-F5344CB8AC3E}">
        <p14:creationId xmlns:p14="http://schemas.microsoft.com/office/powerpoint/2010/main" val="42099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515689" y="502276"/>
            <a:ext cx="5215651" cy="914400"/>
          </a:xfrm>
        </p:spPr>
        <p:txBody>
          <a:bodyPr>
            <a:normAutofit/>
          </a:bodyPr>
          <a:lstStyle/>
          <a:p>
            <a:r>
              <a:rPr lang="hu-HU" sz="2000" b="1" dirty="0" err="1" smtClean="0"/>
              <a:t>Cleartown</a:t>
            </a:r>
            <a:r>
              <a:rPr lang="hu-HU" sz="2000" b="1" dirty="0" smtClean="0"/>
              <a:t> szelektív hulladékgyűjtő család </a:t>
            </a:r>
            <a:r>
              <a:rPr lang="hu-HU" sz="2000" b="1" dirty="0" smtClean="0"/>
              <a:t/>
            </a:r>
            <a:br>
              <a:rPr lang="hu-HU" sz="2000" b="1" dirty="0" smtClean="0"/>
            </a:br>
            <a:r>
              <a:rPr lang="hu-HU" sz="2000" b="1" dirty="0" smtClean="0"/>
              <a:t>hőálló</a:t>
            </a:r>
            <a:r>
              <a:rPr lang="hu-HU" sz="2000" b="1" dirty="0" smtClean="0"/>
              <a:t>, éghetetlen belső </a:t>
            </a:r>
            <a:r>
              <a:rPr lang="hu-HU" sz="2000" b="1" dirty="0" smtClean="0"/>
              <a:t>tartállyal; </a:t>
            </a:r>
            <a:r>
              <a:rPr lang="hu-HU" sz="2000" b="1" dirty="0" smtClean="0"/>
              <a:t>1995</a:t>
            </a:r>
            <a:endParaRPr lang="hu-HU" sz="2000" b="1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8"/>
          <a:stretch/>
        </p:blipFill>
        <p:spPr>
          <a:xfrm flipH="1">
            <a:off x="1595319" y="1893194"/>
            <a:ext cx="4136022" cy="4964806"/>
          </a:xfrm>
          <a:prstGeom prst="rect">
            <a:avLst/>
          </a:prstGeom>
        </p:spPr>
      </p:pic>
      <p:pic>
        <p:nvPicPr>
          <p:cNvPr id="14" name="Tartalom helye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32" y="0"/>
            <a:ext cx="4890337" cy="6858000"/>
          </a:xfrm>
        </p:spPr>
      </p:pic>
    </p:spTree>
    <p:extLst>
      <p:ext uri="{BB962C8B-B14F-4D97-AF65-F5344CB8AC3E}">
        <p14:creationId xmlns:p14="http://schemas.microsoft.com/office/powerpoint/2010/main" val="1342806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21687" cy="1283371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Hajtogatható, szabadalommal védett, kartonpapír </a:t>
            </a:r>
            <a:r>
              <a:rPr lang="hu-HU" sz="2000" b="1" dirty="0" smtClean="0"/>
              <a:t>képkeret; </a:t>
            </a:r>
            <a:r>
              <a:rPr lang="hu-HU" sz="2000" b="1" dirty="0" smtClean="0"/>
              <a:t>1998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94" y="0"/>
            <a:ext cx="4637106" cy="6888390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48" y="1941854"/>
            <a:ext cx="3434339" cy="491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2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10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69406" cy="1103067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Hullámkarton bútorrendszer, sorozatban gyártott, szabadalommal </a:t>
            </a:r>
            <a:r>
              <a:rPr lang="hu-HU" sz="2000" b="1" dirty="0" smtClean="0"/>
              <a:t>védett; </a:t>
            </a:r>
            <a:r>
              <a:rPr lang="hu-HU" sz="2000" b="1" dirty="0" smtClean="0"/>
              <a:t>2000</a:t>
            </a:r>
            <a:endParaRPr lang="hu-HU" sz="2000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74"/>
          <a:stretch/>
        </p:blipFill>
        <p:spPr>
          <a:xfrm>
            <a:off x="5954333" y="0"/>
            <a:ext cx="5404334" cy="6858000"/>
          </a:xfrm>
        </p:spPr>
      </p:pic>
    </p:spTree>
    <p:extLst>
      <p:ext uri="{BB962C8B-B14F-4D97-AF65-F5344CB8AC3E}">
        <p14:creationId xmlns:p14="http://schemas.microsoft.com/office/powerpoint/2010/main" val="37091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411828" cy="1399281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A három, különböző magasságú alap bútortest számtalan kiegészítő elemmel válik funkcionálissá</a:t>
            </a:r>
            <a:endParaRPr lang="hu-HU" sz="2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05" y="0"/>
            <a:ext cx="6922969" cy="6857999"/>
          </a:xfrm>
        </p:spPr>
      </p:pic>
    </p:spTree>
    <p:extLst>
      <p:ext uri="{BB962C8B-B14F-4D97-AF65-F5344CB8AC3E}">
        <p14:creationId xmlns:p14="http://schemas.microsoft.com/office/powerpoint/2010/main" val="543221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838200" y="386366"/>
            <a:ext cx="3630769" cy="1171978"/>
          </a:xfrm>
        </p:spPr>
        <p:txBody>
          <a:bodyPr>
            <a:noAutofit/>
          </a:bodyPr>
          <a:lstStyle/>
          <a:p>
            <a:r>
              <a:rPr lang="hu-HU" sz="2000" b="1" dirty="0"/>
              <a:t>A gyárilag előformázott sík lapok egyszerű, kézi hajtogatással térbeli tárggyá alakíthatók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343"/>
            <a:ext cx="6443935" cy="417071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58" y="1959344"/>
            <a:ext cx="5760442" cy="41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40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3002" r="1708" b="2603"/>
          <a:stretch/>
        </p:blipFill>
        <p:spPr>
          <a:xfrm>
            <a:off x="940158" y="0"/>
            <a:ext cx="10426105" cy="6858000"/>
          </a:xfr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01924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209</Words>
  <Application>Microsoft Office PowerPoint</Application>
  <PresentationFormat>Szélesvásznú</PresentationFormat>
  <Paragraphs>21</Paragraphs>
  <Slides>27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Office-téma</vt:lpstr>
      <vt:lpstr>Kartondesign  egy hazai sikertörténet</vt:lpstr>
      <vt:lpstr>Saját tervezésű és építésű E30-as vitorláshajó, szendvics szerkezetű,  könnyített hajótest; 1993</vt:lpstr>
      <vt:lpstr>Cleartown szelektív hulladékgyűjtő család  hőálló, éghetetlen belső tartállyal; 1995</vt:lpstr>
      <vt:lpstr>Hajtogatható, szabadalommal védett, kartonpapír képkeret; 1998</vt:lpstr>
      <vt:lpstr>PowerPoint bemutató</vt:lpstr>
      <vt:lpstr>Hullámkarton bútorrendszer, sorozatban gyártott, szabadalommal védett; 2000</vt:lpstr>
      <vt:lpstr>A három, különböző magasságú alap bútortest számtalan kiegészítő elemmel válik funkcionálissá</vt:lpstr>
      <vt:lpstr>A gyárilag előformázott sík lapok egyszerű, kézi hajtogatással térbeli tárggyá alakíthatók</vt:lpstr>
      <vt:lpstr>PowerPoint bemutató</vt:lpstr>
      <vt:lpstr>PowerPoint bemutató</vt:lpstr>
      <vt:lpstr>PowerPoint bemutató</vt:lpstr>
      <vt:lpstr>Lamellás szerkezetű bútorcsalád ülőbútorai; 2005</vt:lpstr>
      <vt:lpstr>PowerPoint bemutató</vt:lpstr>
      <vt:lpstr>PowerPoint bemutató</vt:lpstr>
      <vt:lpstr>PowerPoint bemutató</vt:lpstr>
      <vt:lpstr>Lamellás szerkezetű állólámpák; 2008</vt:lpstr>
      <vt:lpstr>PowerPoint bemutató</vt:lpstr>
      <vt:lpstr>Angol viszonteladó liverpooli kiállítása; 2008</vt:lpstr>
      <vt:lpstr>Nemzetközi karton design kiállítás. Designklasszikusok, azaz Shigeru Ban és Frank O. Gehry bútorainak a társaságában; Róma, 2008</vt:lpstr>
      <vt:lpstr>Angliától Szaúd-Arábiáig, Japántól Brazíliáig számos kiállításon szerepelt a Kartondesign, valamint viszonteladói hálózatot is kiépített</vt:lpstr>
      <vt:lpstr>Szinte bármilyen íves térforma leképezhető a maximálisan flexibilis Karton Flex térelválasztó és falburkoló panelekkel;  2012</vt:lpstr>
      <vt:lpstr>MOL ökobenzinkút az Istenhegyi úton. A belsőépítészeti  megoldások és a bútorzat egyaránt kartonból készült; 2013</vt:lpstr>
      <vt:lpstr>Utazási iroda teljes berendezése Kartondesign termékekkel;  2013</vt:lpstr>
      <vt:lpstr>Bosch székház fogadótere a környezettudatosság jegyében; 2015</vt:lpstr>
      <vt:lpstr>Fehér kartonból épített, egyedi kiállítási stand színes fényekkel; Dubai, 2014</vt:lpstr>
      <vt:lpstr>Lánchíd – nagyléptékű karton installáció Rio de Janeiróban a nemzetközi fenntarthatósági világkonferencián; Brazília, 2015</vt:lpstr>
      <vt:lpstr>Designer mindennapok a fenntarthatóság jegyében; Aszófő, 2018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Kartondesign, egy hazai sikertörténet</dc:title>
  <dc:creator>Rita</dc:creator>
  <cp:lastModifiedBy>Rita</cp:lastModifiedBy>
  <cp:revision>21</cp:revision>
  <dcterms:created xsi:type="dcterms:W3CDTF">2019-04-02T04:04:32Z</dcterms:created>
  <dcterms:modified xsi:type="dcterms:W3CDTF">2019-04-03T13:48:19Z</dcterms:modified>
</cp:coreProperties>
</file>