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notesMasterIdLst>
    <p:notesMasterId r:id="rId20"/>
  </p:notesMasterIdLst>
  <p:handoutMasterIdLst>
    <p:handoutMasterId r:id="rId21"/>
  </p:handoutMasterIdLst>
  <p:sldIdLst>
    <p:sldId id="826" r:id="rId4"/>
    <p:sldId id="834" r:id="rId5"/>
    <p:sldId id="835" r:id="rId6"/>
    <p:sldId id="831" r:id="rId7"/>
    <p:sldId id="832" r:id="rId8"/>
    <p:sldId id="844" r:id="rId9"/>
    <p:sldId id="839" r:id="rId10"/>
    <p:sldId id="841" r:id="rId11"/>
    <p:sldId id="845" r:id="rId12"/>
    <p:sldId id="840" r:id="rId13"/>
    <p:sldId id="846" r:id="rId14"/>
    <p:sldId id="830" r:id="rId15"/>
    <p:sldId id="843" r:id="rId16"/>
    <p:sldId id="837" r:id="rId17"/>
    <p:sldId id="838" r:id="rId18"/>
    <p:sldId id="379" r:id="rId1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1"/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4813" cy="496808"/>
          </a:xfrm>
          <a:prstGeom prst="rect">
            <a:avLst/>
          </a:prstGeom>
        </p:spPr>
        <p:txBody>
          <a:bodyPr vert="horz" lIns="87877" tIns="43940" rIns="87877" bIns="439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1281" y="2"/>
            <a:ext cx="2944813" cy="496808"/>
          </a:xfrm>
          <a:prstGeom prst="rect">
            <a:avLst/>
          </a:prstGeom>
        </p:spPr>
        <p:txBody>
          <a:bodyPr vert="horz" lIns="87877" tIns="43940" rIns="87877" bIns="439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DB3CD24A-DF57-4CAC-97A7-26B450AD4920}" type="datetimeFigureOut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5" y="9428246"/>
            <a:ext cx="2944813" cy="496808"/>
          </a:xfrm>
          <a:prstGeom prst="rect">
            <a:avLst/>
          </a:prstGeom>
        </p:spPr>
        <p:txBody>
          <a:bodyPr vert="horz" lIns="87877" tIns="43940" rIns="87877" bIns="439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1281" y="9428246"/>
            <a:ext cx="2944813" cy="496808"/>
          </a:xfrm>
          <a:prstGeom prst="rect">
            <a:avLst/>
          </a:prstGeom>
        </p:spPr>
        <p:txBody>
          <a:bodyPr vert="horz" lIns="87877" tIns="43940" rIns="87877" bIns="439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07B53C65-EA5B-4879-AF34-9D2FB1CECE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333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4813" cy="496808"/>
          </a:xfrm>
          <a:prstGeom prst="rect">
            <a:avLst/>
          </a:prstGeom>
        </p:spPr>
        <p:txBody>
          <a:bodyPr vert="horz" lIns="87877" tIns="43940" rIns="87877" bIns="43940" rtlCol="0"/>
          <a:lstStyle>
            <a:lvl1pPr algn="l">
              <a:defRPr sz="11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1281" y="2"/>
            <a:ext cx="2944813" cy="496808"/>
          </a:xfrm>
          <a:prstGeom prst="rect">
            <a:avLst/>
          </a:prstGeom>
        </p:spPr>
        <p:txBody>
          <a:bodyPr vert="horz" lIns="87877" tIns="43940" rIns="87877" bIns="43940" rtlCol="0"/>
          <a:lstStyle>
            <a:lvl1pPr algn="r">
              <a:defRPr sz="1100"/>
            </a:lvl1pPr>
          </a:lstStyle>
          <a:p>
            <a:pPr>
              <a:defRPr/>
            </a:pPr>
            <a:fld id="{DF7382D9-5978-4964-A812-85B26B452E9E}" type="datetimeFigureOut">
              <a:rPr lang="hu-HU"/>
              <a:pPr>
                <a:defRPr/>
              </a:pPr>
              <a:t>2020. 09. 10.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877" tIns="43940" rIns="87877" bIns="4394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3" y="4715713"/>
            <a:ext cx="5438775" cy="4466511"/>
          </a:xfrm>
          <a:prstGeom prst="rect">
            <a:avLst/>
          </a:prstGeom>
        </p:spPr>
        <p:txBody>
          <a:bodyPr vert="horz" lIns="87877" tIns="43940" rIns="87877" bIns="4394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5" y="9428246"/>
            <a:ext cx="2944813" cy="496808"/>
          </a:xfrm>
          <a:prstGeom prst="rect">
            <a:avLst/>
          </a:prstGeom>
        </p:spPr>
        <p:txBody>
          <a:bodyPr vert="horz" lIns="87877" tIns="43940" rIns="87877" bIns="4394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1281" y="9428246"/>
            <a:ext cx="2944813" cy="496808"/>
          </a:xfrm>
          <a:prstGeom prst="rect">
            <a:avLst/>
          </a:prstGeom>
        </p:spPr>
        <p:txBody>
          <a:bodyPr vert="horz" lIns="87877" tIns="43940" rIns="87877" bIns="43940" rtlCol="0" anchor="b"/>
          <a:lstStyle>
            <a:lvl1pPr algn="r">
              <a:defRPr sz="1100"/>
            </a:lvl1pPr>
          </a:lstStyle>
          <a:p>
            <a:pPr>
              <a:defRPr/>
            </a:pPr>
            <a:fld id="{3F92545D-837F-4651-96B9-26700F2C8F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3849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 txBox="1"/>
          <p:nvPr/>
        </p:nvSpPr>
        <p:spPr>
          <a:xfrm>
            <a:off x="3847648" y="9430472"/>
            <a:ext cx="2949671" cy="4956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l" defTabSz="8378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FD51CF-E8B9-47E4-A452-D466FCE02475}" type="slidenum">
              <a:t>1</a:t>
            </a:fld>
            <a:endParaRPr lang="hu-HU" sz="16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ia számának helye 6"/>
          <p:cNvSpPr txBox="1"/>
          <p:nvPr/>
        </p:nvSpPr>
        <p:spPr>
          <a:xfrm>
            <a:off x="3847648" y="9430472"/>
            <a:ext cx="2950000" cy="4960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83786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B403F8-6E3C-4790-8AFF-465E623DC6F1}" type="slidenum">
              <a:t>1</a:t>
            </a:fld>
            <a:endParaRPr lang="hu-HU" sz="13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5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7717" cy="4466395"/>
          </a:xfrm>
        </p:spPr>
        <p:txBody>
          <a:bodyPr lIns="82469" tIns="41230" rIns="82469" bIns="41230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0548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53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01636-1EDB-4986-B813-14AA782C6F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37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8B3C-478A-43C5-A6AD-99EE1A94F3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84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8655D-6F29-4AAD-815B-492D8BFC1E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477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53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741DA-F8C8-4CD3-BBAB-5DA62CE46A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47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6891-1FD8-46FF-85F1-32FE0D8C6C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94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70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EE8-13F2-4462-9C9A-37CC1136B9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955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4BDC-E01B-43DE-9921-FC0DA2EF04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527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8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8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FE807-17D2-4C4C-9708-E43D0291902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767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18BD-F6B9-40FD-9379-7E94F94F84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1830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9321D-FD8B-472A-AD28-36BA44D8F04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5509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D446-0E67-4837-A7AE-4221D74889F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142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A8F3-4CA6-4E46-AFA2-60A3B50716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5709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1D693-BBDE-4364-A766-38886BD09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645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A90F5-9E56-4D59-A126-F1F7B6E914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72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EB535-5018-4142-B737-D1F3F75BFB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504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2533192" y="1000398"/>
            <a:ext cx="6113640" cy="4923096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6783" y="0"/>
            <a:ext cx="8190050" cy="6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562623" y="688588"/>
            <a:ext cx="1499862" cy="2741343"/>
          </a:xfrm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nl-NL" noProof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62623" y="3429928"/>
            <a:ext cx="1499862" cy="2772896"/>
          </a:xfrm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4598784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884321" y="1000401"/>
            <a:ext cx="7662243" cy="4923096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 marL="717550" indent="-358775">
              <a:spcBef>
                <a:spcPts val="600"/>
              </a:spcBef>
              <a:defRPr/>
            </a:lvl2pPr>
            <a:lvl3pPr marL="1076325" indent="-358775">
              <a:spcBef>
                <a:spcPts val="600"/>
              </a:spcBef>
              <a:defRPr/>
            </a:lvl3pPr>
            <a:lvl4pPr marL="1438275" indent="-361950"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6783" y="0"/>
            <a:ext cx="8190050" cy="6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3402883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afbeelding 14"/>
          <p:cNvSpPr>
            <a:spLocks noGrp="1"/>
          </p:cNvSpPr>
          <p:nvPr>
            <p:ph type="pic" sz="quarter" idx="16"/>
          </p:nvPr>
        </p:nvSpPr>
        <p:spPr>
          <a:xfrm>
            <a:off x="984590" y="1178576"/>
            <a:ext cx="3903538" cy="22680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6783" y="0"/>
            <a:ext cx="8190050" cy="6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984590" y="3446208"/>
            <a:ext cx="3903538" cy="22517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nl-NL" noProof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4"/>
          </p:nvPr>
        </p:nvSpPr>
        <p:spPr>
          <a:xfrm>
            <a:off x="4888182" y="1178580"/>
            <a:ext cx="3758705" cy="2251353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5"/>
          </p:nvPr>
        </p:nvSpPr>
        <p:spPr>
          <a:xfrm>
            <a:off x="4888182" y="3429928"/>
            <a:ext cx="3758707" cy="22680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74601695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images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12"/>
          <p:cNvSpPr/>
          <p:nvPr userDrawn="1"/>
        </p:nvSpPr>
        <p:spPr>
          <a:xfrm>
            <a:off x="0" y="4346575"/>
            <a:ext cx="2787650" cy="2513013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Rechthoek 13"/>
          <p:cNvSpPr>
            <a:spLocks noChangeArrowheads="1"/>
          </p:cNvSpPr>
          <p:nvPr userDrawn="1"/>
        </p:nvSpPr>
        <p:spPr bwMode="auto">
          <a:xfrm>
            <a:off x="204788" y="6403975"/>
            <a:ext cx="309562" cy="2143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0" hangingPunct="0">
              <a:defRPr/>
            </a:pPr>
            <a:fld id="{80C7DC5F-1BB5-41C3-82C9-95B0C7088DB1}" type="slidenum">
              <a:rPr lang="nl-NL" altLang="hu-HU" sz="800" b="1" smtClean="0">
                <a:solidFill>
                  <a:srgbClr val="005CAE"/>
                </a:solidFill>
              </a:rPr>
              <a:pPr eaLnBrk="0" hangingPunct="0">
                <a:defRPr/>
              </a:pPr>
              <a:t>‹#›</a:t>
            </a:fld>
            <a:endParaRPr lang="nl-NL" altLang="hu-HU" sz="800" b="1">
              <a:solidFill>
                <a:srgbClr val="005CAE"/>
              </a:solidFill>
            </a:endParaRPr>
          </a:p>
        </p:txBody>
      </p:sp>
      <p:pic>
        <p:nvPicPr>
          <p:cNvPr id="7" name="Picture 11" descr="AEGON-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6357938"/>
            <a:ext cx="663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6783" y="0"/>
            <a:ext cx="8190050" cy="6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0"/>
          </p:nvPr>
        </p:nvSpPr>
        <p:spPr>
          <a:xfrm>
            <a:off x="562624" y="5191293"/>
            <a:ext cx="8581377" cy="1464400"/>
          </a:xfrm>
          <a:custGeom>
            <a:avLst/>
            <a:gdLst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1043777 h 1252537"/>
              <a:gd name="connsiteX7" fmla="*/ 0 w 9782175"/>
              <a:gd name="connsiteY7" fmla="*/ 0 h 1252537"/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865187 h 1252537"/>
              <a:gd name="connsiteX7" fmla="*/ 0 w 9782175"/>
              <a:gd name="connsiteY7" fmla="*/ 0 h 1252537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0 w 9782175"/>
              <a:gd name="connsiteY6" fmla="*/ 865187 h 1257300"/>
              <a:gd name="connsiteX7" fmla="*/ 0 w 9782175"/>
              <a:gd name="connsiteY7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311150 w 9782175"/>
              <a:gd name="connsiteY6" fmla="*/ 931861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78217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2537"/>
              <a:gd name="connsiteX1" fmla="*/ 978217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157412 w 9782175"/>
              <a:gd name="connsiteY5" fmla="*/ 1252537 h 1252537"/>
              <a:gd name="connsiteX6" fmla="*/ 1709738 w 9782175"/>
              <a:gd name="connsiteY6" fmla="*/ 865186 h 1252537"/>
              <a:gd name="connsiteX7" fmla="*/ 0 w 9782175"/>
              <a:gd name="connsiteY7" fmla="*/ 865187 h 1252537"/>
              <a:gd name="connsiteX8" fmla="*/ 0 w 9782175"/>
              <a:gd name="connsiteY8" fmla="*/ 0 h 1252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2175" h="1252537">
                <a:moveTo>
                  <a:pt x="0" y="0"/>
                </a:moveTo>
                <a:lnTo>
                  <a:pt x="9782175" y="0"/>
                </a:lnTo>
                <a:lnTo>
                  <a:pt x="9782175" y="208760"/>
                </a:lnTo>
                <a:lnTo>
                  <a:pt x="9782175" y="1252537"/>
                </a:lnTo>
                <a:lnTo>
                  <a:pt x="9782175" y="1252537"/>
                </a:lnTo>
                <a:lnTo>
                  <a:pt x="2157412" y="1252537"/>
                </a:lnTo>
                <a:lnTo>
                  <a:pt x="1709738" y="865186"/>
                </a:lnTo>
                <a:lnTo>
                  <a:pt x="0" y="865187"/>
                </a:lnTo>
                <a:lnTo>
                  <a:pt x="0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 dirty="0"/>
          </a:p>
        </p:txBody>
      </p:sp>
      <p:sp>
        <p:nvSpPr>
          <p:cNvPr id="20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884321" y="1000398"/>
            <a:ext cx="7662243" cy="4146352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0049354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ver Phot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12"/>
          <p:cNvSpPr/>
          <p:nvPr userDrawn="1"/>
        </p:nvSpPr>
        <p:spPr>
          <a:xfrm>
            <a:off x="0" y="4346575"/>
            <a:ext cx="2787650" cy="2513013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Rechthoek 13"/>
          <p:cNvSpPr>
            <a:spLocks noChangeArrowheads="1"/>
          </p:cNvSpPr>
          <p:nvPr userDrawn="1"/>
        </p:nvSpPr>
        <p:spPr bwMode="auto">
          <a:xfrm>
            <a:off x="204788" y="6403975"/>
            <a:ext cx="309562" cy="2143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0" hangingPunct="0">
              <a:defRPr/>
            </a:pPr>
            <a:fld id="{15C77906-E945-4063-A3B6-9182C98F3D92}" type="slidenum">
              <a:rPr lang="nl-NL" altLang="hu-HU" sz="800" b="1" smtClean="0">
                <a:solidFill>
                  <a:srgbClr val="005CAE"/>
                </a:solidFill>
              </a:rPr>
              <a:pPr eaLnBrk="0" hangingPunct="0">
                <a:defRPr/>
              </a:pPr>
              <a:t>‹#›</a:t>
            </a:fld>
            <a:endParaRPr lang="nl-NL" altLang="hu-HU" sz="800" b="1">
              <a:solidFill>
                <a:srgbClr val="005CAE"/>
              </a:solidFill>
            </a:endParaRPr>
          </a:p>
        </p:txBody>
      </p:sp>
      <p:pic>
        <p:nvPicPr>
          <p:cNvPr id="6" name="Picture 11" descr="AEGON-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6357938"/>
            <a:ext cx="663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6783" y="0"/>
            <a:ext cx="8190050" cy="6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0"/>
          </p:nvPr>
        </p:nvSpPr>
        <p:spPr>
          <a:xfrm>
            <a:off x="562624" y="688588"/>
            <a:ext cx="8581377" cy="5967109"/>
          </a:xfrm>
          <a:custGeom>
            <a:avLst/>
            <a:gdLst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1043777 h 1252537"/>
              <a:gd name="connsiteX7" fmla="*/ 0 w 9782175"/>
              <a:gd name="connsiteY7" fmla="*/ 0 h 1252537"/>
              <a:gd name="connsiteX0" fmla="*/ 0 w 9782175"/>
              <a:gd name="connsiteY0" fmla="*/ 0 h 1252537"/>
              <a:gd name="connsiteX1" fmla="*/ 957341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08760 w 9782175"/>
              <a:gd name="connsiteY5" fmla="*/ 1252537 h 1252537"/>
              <a:gd name="connsiteX6" fmla="*/ 0 w 9782175"/>
              <a:gd name="connsiteY6" fmla="*/ 865187 h 1252537"/>
              <a:gd name="connsiteX7" fmla="*/ 0 w 9782175"/>
              <a:gd name="connsiteY7" fmla="*/ 0 h 1252537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0 w 9782175"/>
              <a:gd name="connsiteY6" fmla="*/ 865187 h 1257300"/>
              <a:gd name="connsiteX7" fmla="*/ 0 w 9782175"/>
              <a:gd name="connsiteY7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311150 w 9782175"/>
              <a:gd name="connsiteY6" fmla="*/ 931861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57341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7300"/>
              <a:gd name="connsiteX1" fmla="*/ 9782175 w 9782175"/>
              <a:gd name="connsiteY1" fmla="*/ 0 h 1257300"/>
              <a:gd name="connsiteX2" fmla="*/ 9782175 w 9782175"/>
              <a:gd name="connsiteY2" fmla="*/ 208760 h 1257300"/>
              <a:gd name="connsiteX3" fmla="*/ 9782175 w 9782175"/>
              <a:gd name="connsiteY3" fmla="*/ 1252537 h 1257300"/>
              <a:gd name="connsiteX4" fmla="*/ 9782175 w 9782175"/>
              <a:gd name="connsiteY4" fmla="*/ 1252537 h 1257300"/>
              <a:gd name="connsiteX5" fmla="*/ 2246313 w 9782175"/>
              <a:gd name="connsiteY5" fmla="*/ 1257300 h 1257300"/>
              <a:gd name="connsiteX6" fmla="*/ 1709738 w 9782175"/>
              <a:gd name="connsiteY6" fmla="*/ 865186 h 1257300"/>
              <a:gd name="connsiteX7" fmla="*/ 0 w 9782175"/>
              <a:gd name="connsiteY7" fmla="*/ 865187 h 1257300"/>
              <a:gd name="connsiteX8" fmla="*/ 0 w 9782175"/>
              <a:gd name="connsiteY8" fmla="*/ 0 h 1257300"/>
              <a:gd name="connsiteX0" fmla="*/ 0 w 9782175"/>
              <a:gd name="connsiteY0" fmla="*/ 0 h 1252537"/>
              <a:gd name="connsiteX1" fmla="*/ 9782175 w 9782175"/>
              <a:gd name="connsiteY1" fmla="*/ 0 h 1252537"/>
              <a:gd name="connsiteX2" fmla="*/ 9782175 w 9782175"/>
              <a:gd name="connsiteY2" fmla="*/ 208760 h 1252537"/>
              <a:gd name="connsiteX3" fmla="*/ 9782175 w 9782175"/>
              <a:gd name="connsiteY3" fmla="*/ 1252537 h 1252537"/>
              <a:gd name="connsiteX4" fmla="*/ 9782175 w 9782175"/>
              <a:gd name="connsiteY4" fmla="*/ 1252537 h 1252537"/>
              <a:gd name="connsiteX5" fmla="*/ 2157412 w 9782175"/>
              <a:gd name="connsiteY5" fmla="*/ 1252537 h 1252537"/>
              <a:gd name="connsiteX6" fmla="*/ 1709738 w 9782175"/>
              <a:gd name="connsiteY6" fmla="*/ 865186 h 1252537"/>
              <a:gd name="connsiteX7" fmla="*/ 0 w 9782175"/>
              <a:gd name="connsiteY7" fmla="*/ 865187 h 1252537"/>
              <a:gd name="connsiteX8" fmla="*/ 0 w 9782175"/>
              <a:gd name="connsiteY8" fmla="*/ 0 h 1252537"/>
              <a:gd name="connsiteX0" fmla="*/ 0 w 9782175"/>
              <a:gd name="connsiteY0" fmla="*/ 0 h 5103812"/>
              <a:gd name="connsiteX1" fmla="*/ 9782175 w 9782175"/>
              <a:gd name="connsiteY1" fmla="*/ 3851275 h 5103812"/>
              <a:gd name="connsiteX2" fmla="*/ 9782175 w 9782175"/>
              <a:gd name="connsiteY2" fmla="*/ 4060035 h 5103812"/>
              <a:gd name="connsiteX3" fmla="*/ 9782175 w 9782175"/>
              <a:gd name="connsiteY3" fmla="*/ 5103812 h 5103812"/>
              <a:gd name="connsiteX4" fmla="*/ 9782175 w 9782175"/>
              <a:gd name="connsiteY4" fmla="*/ 5103812 h 5103812"/>
              <a:gd name="connsiteX5" fmla="*/ 2157412 w 9782175"/>
              <a:gd name="connsiteY5" fmla="*/ 5103812 h 5103812"/>
              <a:gd name="connsiteX6" fmla="*/ 1709738 w 9782175"/>
              <a:gd name="connsiteY6" fmla="*/ 4716461 h 5103812"/>
              <a:gd name="connsiteX7" fmla="*/ 0 w 9782175"/>
              <a:gd name="connsiteY7" fmla="*/ 4716462 h 5103812"/>
              <a:gd name="connsiteX8" fmla="*/ 0 w 9782175"/>
              <a:gd name="connsiteY8" fmla="*/ 0 h 5103812"/>
              <a:gd name="connsiteX0" fmla="*/ 0 w 9782175"/>
              <a:gd name="connsiteY0" fmla="*/ 0 h 5103812"/>
              <a:gd name="connsiteX1" fmla="*/ 9782175 w 9782175"/>
              <a:gd name="connsiteY1" fmla="*/ 1 h 5103812"/>
              <a:gd name="connsiteX2" fmla="*/ 9782175 w 9782175"/>
              <a:gd name="connsiteY2" fmla="*/ 4060035 h 5103812"/>
              <a:gd name="connsiteX3" fmla="*/ 9782175 w 9782175"/>
              <a:gd name="connsiteY3" fmla="*/ 5103812 h 5103812"/>
              <a:gd name="connsiteX4" fmla="*/ 9782175 w 9782175"/>
              <a:gd name="connsiteY4" fmla="*/ 5103812 h 5103812"/>
              <a:gd name="connsiteX5" fmla="*/ 2157412 w 9782175"/>
              <a:gd name="connsiteY5" fmla="*/ 5103812 h 5103812"/>
              <a:gd name="connsiteX6" fmla="*/ 1709738 w 9782175"/>
              <a:gd name="connsiteY6" fmla="*/ 4716461 h 5103812"/>
              <a:gd name="connsiteX7" fmla="*/ 0 w 9782175"/>
              <a:gd name="connsiteY7" fmla="*/ 4716462 h 5103812"/>
              <a:gd name="connsiteX8" fmla="*/ 0 w 9782175"/>
              <a:gd name="connsiteY8" fmla="*/ 0 h 510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2175" h="5103812">
                <a:moveTo>
                  <a:pt x="0" y="0"/>
                </a:moveTo>
                <a:lnTo>
                  <a:pt x="9782175" y="1"/>
                </a:lnTo>
                <a:lnTo>
                  <a:pt x="9782175" y="4060035"/>
                </a:lnTo>
                <a:lnTo>
                  <a:pt x="9782175" y="5103812"/>
                </a:lnTo>
                <a:lnTo>
                  <a:pt x="9782175" y="5103812"/>
                </a:lnTo>
                <a:lnTo>
                  <a:pt x="2157412" y="5103812"/>
                </a:lnTo>
                <a:lnTo>
                  <a:pt x="1709738" y="4716461"/>
                </a:lnTo>
                <a:lnTo>
                  <a:pt x="0" y="4716462"/>
                </a:lnTo>
                <a:lnTo>
                  <a:pt x="0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50819569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3" descr="worldmap.png"/>
          <p:cNvPicPr>
            <a:picLocks noChangeAspect="1"/>
          </p:cNvPicPr>
          <p:nvPr userDrawn="1"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73441" y="2434874"/>
            <a:ext cx="4361713" cy="200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fgeschuind enkele hoek rechthoek 3"/>
          <p:cNvSpPr/>
          <p:nvPr userDrawn="1"/>
        </p:nvSpPr>
        <p:spPr>
          <a:xfrm flipV="1">
            <a:off x="984250" y="1165225"/>
            <a:ext cx="7662863" cy="61595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10" name="Afgeschuind enkele hoek rechthoek 4"/>
          <p:cNvSpPr/>
          <p:nvPr userDrawn="1"/>
        </p:nvSpPr>
        <p:spPr>
          <a:xfrm flipV="1">
            <a:off x="984250" y="5094288"/>
            <a:ext cx="7662863" cy="617537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1661411" y="2128973"/>
            <a:ext cx="6885157" cy="2565017"/>
          </a:xfrm>
        </p:spPr>
        <p:txBody>
          <a:bodyPr anchor="ctr"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  <a:lvl2pPr marL="717550" indent="-358775">
              <a:spcBef>
                <a:spcPts val="600"/>
              </a:spcBef>
              <a:spcAft>
                <a:spcPts val="1200"/>
              </a:spcAft>
              <a:defRPr/>
            </a:lvl2pPr>
            <a:lvl3pPr marL="1076325" indent="-358775">
              <a:spcBef>
                <a:spcPts val="600"/>
              </a:spcBef>
              <a:spcAft>
                <a:spcPts val="1200"/>
              </a:spcAft>
              <a:defRPr/>
            </a:lvl3pPr>
            <a:lvl4pPr marL="1438275" indent="-361950">
              <a:spcBef>
                <a:spcPts val="600"/>
              </a:spcBef>
              <a:spcAft>
                <a:spcPts val="1200"/>
              </a:spcAft>
              <a:defRPr/>
            </a:lvl4pPr>
            <a:lvl5pPr>
              <a:spcBef>
                <a:spcPts val="60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6783" y="0"/>
            <a:ext cx="8190050" cy="6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984588" y="1178684"/>
            <a:ext cx="7561974" cy="603205"/>
          </a:xfrm>
        </p:spPr>
        <p:txBody>
          <a:bodyPr anchor="ctr"/>
          <a:lstStyle>
            <a:lvl1pPr algn="ctr">
              <a:defRPr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13"/>
          </p:nvPr>
        </p:nvSpPr>
        <p:spPr>
          <a:xfrm>
            <a:off x="984588" y="5090717"/>
            <a:ext cx="7561974" cy="603205"/>
          </a:xfrm>
        </p:spPr>
        <p:txBody>
          <a:bodyPr anchor="ctr"/>
          <a:lstStyle>
            <a:lvl1pPr algn="ctr">
              <a:defRPr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00669146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10"/>
          <p:cNvSpPr/>
          <p:nvPr userDrawn="1"/>
        </p:nvSpPr>
        <p:spPr>
          <a:xfrm rot="10800000">
            <a:off x="1301750" y="6265863"/>
            <a:ext cx="7842250" cy="254000"/>
          </a:xfrm>
          <a:prstGeom prst="rect">
            <a:avLst/>
          </a:prstGeom>
          <a:gradFill>
            <a:gsLst>
              <a:gs pos="32900">
                <a:srgbClr val="00B8E8"/>
              </a:gs>
              <a:gs pos="0">
                <a:srgbClr val="00B8E8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hthoek 14"/>
          <p:cNvSpPr/>
          <p:nvPr userDrawn="1"/>
        </p:nvSpPr>
        <p:spPr>
          <a:xfrm>
            <a:off x="0" y="6516688"/>
            <a:ext cx="9144000" cy="344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Afbeelding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" r="67421" b="54134"/>
          <a:stretch>
            <a:fillRect/>
          </a:stretch>
        </p:blipFill>
        <p:spPr bwMode="auto">
          <a:xfrm>
            <a:off x="560388" y="5659438"/>
            <a:ext cx="15303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hoek 17"/>
          <p:cNvSpPr/>
          <p:nvPr userDrawn="1"/>
        </p:nvSpPr>
        <p:spPr>
          <a:xfrm>
            <a:off x="0" y="6170613"/>
            <a:ext cx="615950" cy="68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hthoek 19"/>
          <p:cNvSpPr>
            <a:spLocks noChangeArrowheads="1"/>
          </p:cNvSpPr>
          <p:nvPr userDrawn="1"/>
        </p:nvSpPr>
        <p:spPr bwMode="auto">
          <a:xfrm>
            <a:off x="204788" y="6403975"/>
            <a:ext cx="309562" cy="2143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0" hangingPunct="0">
              <a:defRPr/>
            </a:pPr>
            <a:fld id="{0692A8A6-7C4E-41FF-B065-7092F958ECD1}" type="slidenum">
              <a:rPr lang="nl-NL" altLang="hu-HU" sz="800" b="1" smtClean="0">
                <a:solidFill>
                  <a:srgbClr val="005CAE"/>
                </a:solidFill>
              </a:rPr>
              <a:pPr eaLnBrk="0" hangingPunct="0">
                <a:defRPr/>
              </a:pPr>
              <a:t>‹#›</a:t>
            </a:fld>
            <a:endParaRPr lang="nl-NL" altLang="hu-HU" sz="800" b="1">
              <a:solidFill>
                <a:srgbClr val="005CAE"/>
              </a:solidFill>
            </a:endParaRPr>
          </a:p>
        </p:txBody>
      </p:sp>
      <p:sp>
        <p:nvSpPr>
          <p:cNvPr id="21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3075" y="-6441"/>
            <a:ext cx="9169795" cy="6276079"/>
          </a:xfrm>
          <a:custGeom>
            <a:avLst/>
            <a:gdLst>
              <a:gd name="connsiteX0" fmla="*/ 0 w 10423525"/>
              <a:gd name="connsiteY0" fmla="*/ 0 h 4027956"/>
              <a:gd name="connsiteX1" fmla="*/ 10423525 w 10423525"/>
              <a:gd name="connsiteY1" fmla="*/ 0 h 4027956"/>
              <a:gd name="connsiteX2" fmla="*/ 10423525 w 10423525"/>
              <a:gd name="connsiteY2" fmla="*/ 4027956 h 4027956"/>
              <a:gd name="connsiteX3" fmla="*/ 0 w 10423525"/>
              <a:gd name="connsiteY3" fmla="*/ 4027956 h 4027956"/>
              <a:gd name="connsiteX4" fmla="*/ 0 w 10423525"/>
              <a:gd name="connsiteY4" fmla="*/ 0 h 4027956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604838 w 10423525"/>
              <a:gd name="connsiteY3" fmla="*/ 4028749 h 4028749"/>
              <a:gd name="connsiteX4" fmla="*/ 0 w 10423525"/>
              <a:gd name="connsiteY4" fmla="*/ 4027956 h 4028749"/>
              <a:gd name="connsiteX5" fmla="*/ 0 w 10423525"/>
              <a:gd name="connsiteY5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1947863 w 10423525"/>
              <a:gd name="connsiteY3" fmla="*/ 4028749 h 4028749"/>
              <a:gd name="connsiteX4" fmla="*/ 604838 w 10423525"/>
              <a:gd name="connsiteY4" fmla="*/ 4028749 h 4028749"/>
              <a:gd name="connsiteX5" fmla="*/ 0 w 10423525"/>
              <a:gd name="connsiteY5" fmla="*/ 4027956 h 4028749"/>
              <a:gd name="connsiteX6" fmla="*/ 0 w 10423525"/>
              <a:gd name="connsiteY6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47863 w 10423525"/>
              <a:gd name="connsiteY4" fmla="*/ 40287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23525"/>
              <a:gd name="connsiteY0" fmla="*/ 0 h 4028749"/>
              <a:gd name="connsiteX1" fmla="*/ 10423525 w 10423525"/>
              <a:gd name="connsiteY1" fmla="*/ 0 h 4028749"/>
              <a:gd name="connsiteX2" fmla="*/ 10423525 w 10423525"/>
              <a:gd name="connsiteY2" fmla="*/ 4027956 h 4028749"/>
              <a:gd name="connsiteX3" fmla="*/ 2100263 w 10423525"/>
              <a:gd name="connsiteY3" fmla="*/ 4026368 h 4028749"/>
              <a:gd name="connsiteX4" fmla="*/ 1950244 w 10423525"/>
              <a:gd name="connsiteY4" fmla="*/ 3571549 h 4028749"/>
              <a:gd name="connsiteX5" fmla="*/ 604838 w 10423525"/>
              <a:gd name="connsiteY5" fmla="*/ 4028749 h 4028749"/>
              <a:gd name="connsiteX6" fmla="*/ 0 w 10423525"/>
              <a:gd name="connsiteY6" fmla="*/ 4027956 h 4028749"/>
              <a:gd name="connsiteX7" fmla="*/ 0 w 10423525"/>
              <a:gd name="connsiteY7" fmla="*/ 0 h 4028749"/>
              <a:gd name="connsiteX0" fmla="*/ 0 w 10438434"/>
              <a:gd name="connsiteY0" fmla="*/ 69574 h 4028749"/>
              <a:gd name="connsiteX1" fmla="*/ 10438434 w 10438434"/>
              <a:gd name="connsiteY1" fmla="*/ 0 h 4028749"/>
              <a:gd name="connsiteX2" fmla="*/ 10438434 w 10438434"/>
              <a:gd name="connsiteY2" fmla="*/ 4027956 h 4028749"/>
              <a:gd name="connsiteX3" fmla="*/ 2115172 w 10438434"/>
              <a:gd name="connsiteY3" fmla="*/ 4026368 h 4028749"/>
              <a:gd name="connsiteX4" fmla="*/ 1965153 w 10438434"/>
              <a:gd name="connsiteY4" fmla="*/ 3571549 h 4028749"/>
              <a:gd name="connsiteX5" fmla="*/ 619747 w 10438434"/>
              <a:gd name="connsiteY5" fmla="*/ 4028749 h 4028749"/>
              <a:gd name="connsiteX6" fmla="*/ 14909 w 10438434"/>
              <a:gd name="connsiteY6" fmla="*/ 4027956 h 4028749"/>
              <a:gd name="connsiteX7" fmla="*/ 0 w 10438434"/>
              <a:gd name="connsiteY7" fmla="*/ 69574 h 4028749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15172 w 10443404"/>
              <a:gd name="connsiteY3" fmla="*/ 3956794 h 3959175"/>
              <a:gd name="connsiteX4" fmla="*/ 1965153 w 10443404"/>
              <a:gd name="connsiteY4" fmla="*/ 3501975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65179 w 10443404"/>
              <a:gd name="connsiteY3" fmla="*/ 3956794 h 3959175"/>
              <a:gd name="connsiteX4" fmla="*/ 1965153 w 10443404"/>
              <a:gd name="connsiteY4" fmla="*/ 3501975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  <a:gd name="connsiteX0" fmla="*/ 0 w 10443404"/>
              <a:gd name="connsiteY0" fmla="*/ 0 h 3959175"/>
              <a:gd name="connsiteX1" fmla="*/ 10443404 w 10443404"/>
              <a:gd name="connsiteY1" fmla="*/ 4969 h 3959175"/>
              <a:gd name="connsiteX2" fmla="*/ 10438434 w 10443404"/>
              <a:gd name="connsiteY2" fmla="*/ 3958382 h 3959175"/>
              <a:gd name="connsiteX3" fmla="*/ 2165179 w 10443404"/>
              <a:gd name="connsiteY3" fmla="*/ 3956794 h 3959175"/>
              <a:gd name="connsiteX4" fmla="*/ 1993728 w 10443404"/>
              <a:gd name="connsiteY4" fmla="*/ 3435300 h 3959175"/>
              <a:gd name="connsiteX5" fmla="*/ 619747 w 10443404"/>
              <a:gd name="connsiteY5" fmla="*/ 3959175 h 3959175"/>
              <a:gd name="connsiteX6" fmla="*/ 14909 w 10443404"/>
              <a:gd name="connsiteY6" fmla="*/ 3958382 h 3959175"/>
              <a:gd name="connsiteX7" fmla="*/ 0 w 10443404"/>
              <a:gd name="connsiteY7" fmla="*/ 0 h 3959175"/>
              <a:gd name="connsiteX0" fmla="*/ 0 w 10443404"/>
              <a:gd name="connsiteY0" fmla="*/ 0 h 3958382"/>
              <a:gd name="connsiteX1" fmla="*/ 10443404 w 10443404"/>
              <a:gd name="connsiteY1" fmla="*/ 4969 h 3958382"/>
              <a:gd name="connsiteX2" fmla="*/ 10438434 w 10443404"/>
              <a:gd name="connsiteY2" fmla="*/ 3958382 h 3958382"/>
              <a:gd name="connsiteX3" fmla="*/ 2165179 w 10443404"/>
              <a:gd name="connsiteY3" fmla="*/ 3956794 h 3958382"/>
              <a:gd name="connsiteX4" fmla="*/ 1993728 w 10443404"/>
              <a:gd name="connsiteY4" fmla="*/ 3435300 h 3958382"/>
              <a:gd name="connsiteX5" fmla="*/ 695947 w 10443404"/>
              <a:gd name="connsiteY5" fmla="*/ 3868688 h 3958382"/>
              <a:gd name="connsiteX6" fmla="*/ 14909 w 10443404"/>
              <a:gd name="connsiteY6" fmla="*/ 3958382 h 3958382"/>
              <a:gd name="connsiteX7" fmla="*/ 0 w 10443404"/>
              <a:gd name="connsiteY7" fmla="*/ 0 h 3958382"/>
              <a:gd name="connsiteX0" fmla="*/ 0 w 10443404"/>
              <a:gd name="connsiteY0" fmla="*/ 0 h 3958382"/>
              <a:gd name="connsiteX1" fmla="*/ 10443404 w 10443404"/>
              <a:gd name="connsiteY1" fmla="*/ 4969 h 3958382"/>
              <a:gd name="connsiteX2" fmla="*/ 10438434 w 10443404"/>
              <a:gd name="connsiteY2" fmla="*/ 3958382 h 3958382"/>
              <a:gd name="connsiteX3" fmla="*/ 2165179 w 10443404"/>
              <a:gd name="connsiteY3" fmla="*/ 3956794 h 3958382"/>
              <a:gd name="connsiteX4" fmla="*/ 1993728 w 10443404"/>
              <a:gd name="connsiteY4" fmla="*/ 3435300 h 3958382"/>
              <a:gd name="connsiteX5" fmla="*/ 695947 w 10443404"/>
              <a:gd name="connsiteY5" fmla="*/ 3868688 h 3958382"/>
              <a:gd name="connsiteX6" fmla="*/ 14909 w 10443404"/>
              <a:gd name="connsiteY6" fmla="*/ 3872657 h 3958382"/>
              <a:gd name="connsiteX7" fmla="*/ 0 w 10443404"/>
              <a:gd name="connsiteY7" fmla="*/ 0 h 3958382"/>
              <a:gd name="connsiteX0" fmla="*/ 0 w 10438642"/>
              <a:gd name="connsiteY0" fmla="*/ 0 h 5353795"/>
              <a:gd name="connsiteX1" fmla="*/ 10438642 w 10438642"/>
              <a:gd name="connsiteY1" fmla="*/ 1400382 h 5353795"/>
              <a:gd name="connsiteX2" fmla="*/ 10433672 w 10438642"/>
              <a:gd name="connsiteY2" fmla="*/ 5353795 h 5353795"/>
              <a:gd name="connsiteX3" fmla="*/ 2160417 w 10438642"/>
              <a:gd name="connsiteY3" fmla="*/ 5352207 h 5353795"/>
              <a:gd name="connsiteX4" fmla="*/ 1988966 w 10438642"/>
              <a:gd name="connsiteY4" fmla="*/ 4830713 h 5353795"/>
              <a:gd name="connsiteX5" fmla="*/ 691185 w 10438642"/>
              <a:gd name="connsiteY5" fmla="*/ 5264101 h 5353795"/>
              <a:gd name="connsiteX6" fmla="*/ 10147 w 10438642"/>
              <a:gd name="connsiteY6" fmla="*/ 5268070 h 5353795"/>
              <a:gd name="connsiteX7" fmla="*/ 0 w 10438642"/>
              <a:gd name="connsiteY7" fmla="*/ 0 h 5353795"/>
              <a:gd name="connsiteX0" fmla="*/ 0 w 10438642"/>
              <a:gd name="connsiteY0" fmla="*/ 9318 h 5363113"/>
              <a:gd name="connsiteX1" fmla="*/ 10438642 w 10438642"/>
              <a:gd name="connsiteY1" fmla="*/ 0 h 5363113"/>
              <a:gd name="connsiteX2" fmla="*/ 10433672 w 10438642"/>
              <a:gd name="connsiteY2" fmla="*/ 5363113 h 5363113"/>
              <a:gd name="connsiteX3" fmla="*/ 2160417 w 10438642"/>
              <a:gd name="connsiteY3" fmla="*/ 5361525 h 5363113"/>
              <a:gd name="connsiteX4" fmla="*/ 1988966 w 10438642"/>
              <a:gd name="connsiteY4" fmla="*/ 4840031 h 5363113"/>
              <a:gd name="connsiteX5" fmla="*/ 691185 w 10438642"/>
              <a:gd name="connsiteY5" fmla="*/ 5273419 h 5363113"/>
              <a:gd name="connsiteX6" fmla="*/ 10147 w 10438642"/>
              <a:gd name="connsiteY6" fmla="*/ 5277388 h 5363113"/>
              <a:gd name="connsiteX7" fmla="*/ 0 w 10438642"/>
              <a:gd name="connsiteY7" fmla="*/ 9318 h 5363113"/>
              <a:gd name="connsiteX0" fmla="*/ 0 w 10443404"/>
              <a:gd name="connsiteY0" fmla="*/ 0 h 5368082"/>
              <a:gd name="connsiteX1" fmla="*/ 10443404 w 10443404"/>
              <a:gd name="connsiteY1" fmla="*/ 4969 h 5368082"/>
              <a:gd name="connsiteX2" fmla="*/ 10438434 w 10443404"/>
              <a:gd name="connsiteY2" fmla="*/ 5368082 h 5368082"/>
              <a:gd name="connsiteX3" fmla="*/ 2165179 w 10443404"/>
              <a:gd name="connsiteY3" fmla="*/ 5366494 h 5368082"/>
              <a:gd name="connsiteX4" fmla="*/ 1993728 w 10443404"/>
              <a:gd name="connsiteY4" fmla="*/ 4845000 h 5368082"/>
              <a:gd name="connsiteX5" fmla="*/ 695947 w 10443404"/>
              <a:gd name="connsiteY5" fmla="*/ 5278388 h 5368082"/>
              <a:gd name="connsiteX6" fmla="*/ 14909 w 10443404"/>
              <a:gd name="connsiteY6" fmla="*/ 5282357 h 5368082"/>
              <a:gd name="connsiteX7" fmla="*/ 0 w 10443404"/>
              <a:gd name="connsiteY7" fmla="*/ 0 h 5368082"/>
              <a:gd name="connsiteX0" fmla="*/ 0 w 10476742"/>
              <a:gd name="connsiteY0" fmla="*/ 66469 h 5434551"/>
              <a:gd name="connsiteX1" fmla="*/ 10476742 w 10476742"/>
              <a:gd name="connsiteY1" fmla="*/ 0 h 5434551"/>
              <a:gd name="connsiteX2" fmla="*/ 10438434 w 10476742"/>
              <a:gd name="connsiteY2" fmla="*/ 5434551 h 5434551"/>
              <a:gd name="connsiteX3" fmla="*/ 2165179 w 10476742"/>
              <a:gd name="connsiteY3" fmla="*/ 5432963 h 5434551"/>
              <a:gd name="connsiteX4" fmla="*/ 1993728 w 10476742"/>
              <a:gd name="connsiteY4" fmla="*/ 4911469 h 5434551"/>
              <a:gd name="connsiteX5" fmla="*/ 695947 w 10476742"/>
              <a:gd name="connsiteY5" fmla="*/ 5344857 h 5434551"/>
              <a:gd name="connsiteX6" fmla="*/ 14909 w 10476742"/>
              <a:gd name="connsiteY6" fmla="*/ 5348826 h 5434551"/>
              <a:gd name="connsiteX7" fmla="*/ 0 w 10476742"/>
              <a:gd name="connsiteY7" fmla="*/ 66469 h 5434551"/>
              <a:gd name="connsiteX0" fmla="*/ 0 w 10452930"/>
              <a:gd name="connsiteY0" fmla="*/ 0 h 5368082"/>
              <a:gd name="connsiteX1" fmla="*/ 10452930 w 10452930"/>
              <a:gd name="connsiteY1" fmla="*/ 206 h 5368082"/>
              <a:gd name="connsiteX2" fmla="*/ 10438434 w 10452930"/>
              <a:gd name="connsiteY2" fmla="*/ 5368082 h 5368082"/>
              <a:gd name="connsiteX3" fmla="*/ 2165179 w 10452930"/>
              <a:gd name="connsiteY3" fmla="*/ 5366494 h 5368082"/>
              <a:gd name="connsiteX4" fmla="*/ 1993728 w 10452930"/>
              <a:gd name="connsiteY4" fmla="*/ 4845000 h 5368082"/>
              <a:gd name="connsiteX5" fmla="*/ 695947 w 10452930"/>
              <a:gd name="connsiteY5" fmla="*/ 5278388 h 5368082"/>
              <a:gd name="connsiteX6" fmla="*/ 14909 w 10452930"/>
              <a:gd name="connsiteY6" fmla="*/ 5282357 h 5368082"/>
              <a:gd name="connsiteX7" fmla="*/ 0 w 10452930"/>
              <a:gd name="connsiteY7" fmla="*/ 0 h 536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52930" h="5368082">
                <a:moveTo>
                  <a:pt x="0" y="0"/>
                </a:moveTo>
                <a:lnTo>
                  <a:pt x="10452930" y="206"/>
                </a:lnTo>
                <a:cubicBezTo>
                  <a:pt x="10451273" y="1318010"/>
                  <a:pt x="10440091" y="4050278"/>
                  <a:pt x="10438434" y="5368082"/>
                </a:cubicBezTo>
                <a:lnTo>
                  <a:pt x="2165179" y="5366494"/>
                </a:lnTo>
                <a:lnTo>
                  <a:pt x="1993728" y="4845000"/>
                </a:lnTo>
                <a:lnTo>
                  <a:pt x="695947" y="5278388"/>
                </a:lnTo>
                <a:lnTo>
                  <a:pt x="14909" y="5282357"/>
                </a:lnTo>
                <a:cubicBezTo>
                  <a:pt x="9939" y="3962896"/>
                  <a:pt x="4970" y="1319461"/>
                  <a:pt x="0" y="0"/>
                </a:cubicBez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22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701459" y="688588"/>
            <a:ext cx="3817622" cy="18263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162050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22039834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70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6823D-C609-4BA2-A16C-7040A60A3B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34815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Afbeelding 28" descr="Teresa-Hurbuty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0" y="4060825"/>
            <a:ext cx="10890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hthoek 13"/>
          <p:cNvSpPr>
            <a:spLocks noChangeArrowheads="1"/>
          </p:cNvSpPr>
          <p:nvPr userDrawn="1"/>
        </p:nvSpPr>
        <p:spPr bwMode="auto">
          <a:xfrm>
            <a:off x="204788" y="6403975"/>
            <a:ext cx="309562" cy="2143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0" hangingPunct="0">
              <a:defRPr/>
            </a:pPr>
            <a:fld id="{80C2230D-3A9B-407F-A39D-18FFC3F4BA54}" type="slidenum">
              <a:rPr lang="nl-NL" altLang="hu-HU" sz="800" b="1" smtClean="0">
                <a:solidFill>
                  <a:srgbClr val="005CAE"/>
                </a:solidFill>
              </a:rPr>
              <a:pPr eaLnBrk="0" hangingPunct="0">
                <a:defRPr/>
              </a:pPr>
              <a:t>‹#›</a:t>
            </a:fld>
            <a:endParaRPr lang="nl-NL" altLang="hu-HU" sz="800" b="1">
              <a:solidFill>
                <a:srgbClr val="005CAE"/>
              </a:solidFill>
            </a:endParaRPr>
          </a:p>
        </p:txBody>
      </p:sp>
      <p:pic>
        <p:nvPicPr>
          <p:cNvPr id="27" name="Picture 11" descr="AEGON-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6357938"/>
            <a:ext cx="663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hthoek 6"/>
          <p:cNvSpPr/>
          <p:nvPr userDrawn="1"/>
        </p:nvSpPr>
        <p:spPr>
          <a:xfrm>
            <a:off x="0" y="3206750"/>
            <a:ext cx="5627688" cy="2305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nl-NL" sz="800">
              <a:solidFill>
                <a:prstClr val="white"/>
              </a:solidFill>
            </a:endParaRPr>
          </a:p>
        </p:txBody>
      </p:sp>
      <p:sp>
        <p:nvSpPr>
          <p:cNvPr id="29" name="Afgeschuind enkele hoek rechthoek 7"/>
          <p:cNvSpPr/>
          <p:nvPr userDrawn="1"/>
        </p:nvSpPr>
        <p:spPr>
          <a:xfrm rot="10800000" flipH="1">
            <a:off x="5627688" y="3206750"/>
            <a:ext cx="1163637" cy="230505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nl-NL" sz="800">
              <a:solidFill>
                <a:prstClr val="white"/>
              </a:solidFill>
            </a:endParaRPr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80146" y="3419719"/>
            <a:ext cx="3533099" cy="156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anchor="t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37" name="Tijdelijke aanduiding voor afbeelding 22"/>
          <p:cNvSpPr>
            <a:spLocks noGrp="1"/>
          </p:cNvSpPr>
          <p:nvPr>
            <p:ph type="pic" sz="quarter" idx="24"/>
          </p:nvPr>
        </p:nvSpPr>
        <p:spPr>
          <a:xfrm>
            <a:off x="6791907" y="3207209"/>
            <a:ext cx="888775" cy="1153247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56" name="Tijdelijke aanduiding voor afbeelding 22"/>
          <p:cNvSpPr>
            <a:spLocks noGrp="1"/>
          </p:cNvSpPr>
          <p:nvPr>
            <p:ph type="pic" sz="quarter" idx="25"/>
          </p:nvPr>
        </p:nvSpPr>
        <p:spPr>
          <a:xfrm>
            <a:off x="6791907" y="4359248"/>
            <a:ext cx="888775" cy="1153247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57" name="Tijdelijke aanduiding voor afbeelding 22"/>
          <p:cNvSpPr>
            <a:spLocks noGrp="1"/>
          </p:cNvSpPr>
          <p:nvPr>
            <p:ph type="pic" sz="quarter" idx="26"/>
          </p:nvPr>
        </p:nvSpPr>
        <p:spPr>
          <a:xfrm>
            <a:off x="7658324" y="3207213"/>
            <a:ext cx="1485731" cy="3457769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61" name="Tijdelijke aanduiding voor afbeelding 22"/>
          <p:cNvSpPr>
            <a:spLocks noGrp="1"/>
          </p:cNvSpPr>
          <p:nvPr>
            <p:ph type="pic" sz="quarter" idx="30"/>
          </p:nvPr>
        </p:nvSpPr>
        <p:spPr>
          <a:xfrm>
            <a:off x="6791907" y="2053530"/>
            <a:ext cx="888775" cy="1154298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62" name="Tijdelijke aanduiding voor afbeelding 22"/>
          <p:cNvSpPr>
            <a:spLocks noGrp="1"/>
          </p:cNvSpPr>
          <p:nvPr>
            <p:ph type="pic" sz="quarter" idx="31"/>
          </p:nvPr>
        </p:nvSpPr>
        <p:spPr>
          <a:xfrm>
            <a:off x="7658269" y="2053530"/>
            <a:ext cx="865316" cy="1154299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63" name="Tijdelijke aanduiding voor afbeelding 22"/>
          <p:cNvSpPr>
            <a:spLocks noGrp="1"/>
          </p:cNvSpPr>
          <p:nvPr>
            <p:ph type="pic" sz="quarter" idx="32"/>
          </p:nvPr>
        </p:nvSpPr>
        <p:spPr>
          <a:xfrm>
            <a:off x="8523095" y="2053530"/>
            <a:ext cx="620907" cy="1154298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64" name="Tijdelijke aanduiding voor afbeelding 22"/>
          <p:cNvSpPr>
            <a:spLocks noGrp="1"/>
          </p:cNvSpPr>
          <p:nvPr>
            <p:ph type="pic" sz="quarter" idx="33"/>
          </p:nvPr>
        </p:nvSpPr>
        <p:spPr>
          <a:xfrm>
            <a:off x="5924942" y="2053530"/>
            <a:ext cx="872481" cy="1154299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65" name="Tijdelijke aanduiding voor afbeelding 22"/>
          <p:cNvSpPr>
            <a:spLocks noGrp="1"/>
          </p:cNvSpPr>
          <p:nvPr>
            <p:ph type="pic" sz="quarter" idx="34"/>
          </p:nvPr>
        </p:nvSpPr>
        <p:spPr>
          <a:xfrm>
            <a:off x="5059420" y="2053530"/>
            <a:ext cx="865316" cy="1154298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67" name="Tijdelijke aanduiding voor afbeelding 22"/>
          <p:cNvSpPr>
            <a:spLocks noGrp="1"/>
          </p:cNvSpPr>
          <p:nvPr>
            <p:ph type="pic" sz="quarter" idx="36"/>
          </p:nvPr>
        </p:nvSpPr>
        <p:spPr>
          <a:xfrm>
            <a:off x="3327945" y="2053530"/>
            <a:ext cx="1730833" cy="1154298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68" name="Tijdelijke aanduiding voor afbeelding 22"/>
          <p:cNvSpPr>
            <a:spLocks noGrp="1"/>
          </p:cNvSpPr>
          <p:nvPr>
            <p:ph type="pic" sz="quarter" idx="37"/>
          </p:nvPr>
        </p:nvSpPr>
        <p:spPr>
          <a:xfrm>
            <a:off x="2461471" y="2053530"/>
            <a:ext cx="865316" cy="1154298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 dirty="0"/>
          </a:p>
        </p:txBody>
      </p:sp>
      <p:sp>
        <p:nvSpPr>
          <p:cNvPr id="71" name="Tijdelijke aanduiding voor afbeelding 22"/>
          <p:cNvSpPr>
            <a:spLocks noGrp="1"/>
          </p:cNvSpPr>
          <p:nvPr>
            <p:ph type="pic" sz="quarter" idx="40"/>
          </p:nvPr>
        </p:nvSpPr>
        <p:spPr>
          <a:xfrm>
            <a:off x="6791907" y="5511181"/>
            <a:ext cx="853681" cy="1153247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75" name="Tijdelijke aanduiding voor afbeelding 22"/>
          <p:cNvSpPr>
            <a:spLocks noGrp="1"/>
          </p:cNvSpPr>
          <p:nvPr>
            <p:ph type="pic" sz="quarter" idx="44"/>
          </p:nvPr>
        </p:nvSpPr>
        <p:spPr>
          <a:xfrm>
            <a:off x="5061510" y="5511181"/>
            <a:ext cx="1728748" cy="1153247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76" name="Tijdelijke aanduiding voor afbeelding 22"/>
          <p:cNvSpPr>
            <a:spLocks noGrp="1"/>
          </p:cNvSpPr>
          <p:nvPr>
            <p:ph type="pic" sz="quarter" idx="45"/>
          </p:nvPr>
        </p:nvSpPr>
        <p:spPr>
          <a:xfrm>
            <a:off x="4196686" y="5511181"/>
            <a:ext cx="865316" cy="1153247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79" name="Tijdelijke aanduiding voor afbeelding 22"/>
          <p:cNvSpPr>
            <a:spLocks noGrp="1"/>
          </p:cNvSpPr>
          <p:nvPr>
            <p:ph type="pic" sz="quarter" idx="48"/>
          </p:nvPr>
        </p:nvSpPr>
        <p:spPr>
          <a:xfrm>
            <a:off x="8523095" y="688588"/>
            <a:ext cx="620907" cy="1364945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 dirty="0"/>
          </a:p>
        </p:txBody>
      </p:sp>
      <p:sp>
        <p:nvSpPr>
          <p:cNvPr id="80" name="Tijdelijke aanduiding voor afbeelding 22"/>
          <p:cNvSpPr>
            <a:spLocks noGrp="1"/>
          </p:cNvSpPr>
          <p:nvPr>
            <p:ph type="pic" sz="quarter" idx="49"/>
          </p:nvPr>
        </p:nvSpPr>
        <p:spPr>
          <a:xfrm>
            <a:off x="5924940" y="688588"/>
            <a:ext cx="2598152" cy="1364945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81" name="Tijdelijke aanduiding voor afbeelding 22"/>
          <p:cNvSpPr>
            <a:spLocks noGrp="1"/>
          </p:cNvSpPr>
          <p:nvPr>
            <p:ph type="pic" sz="quarter" idx="50"/>
          </p:nvPr>
        </p:nvSpPr>
        <p:spPr>
          <a:xfrm>
            <a:off x="5059420" y="688588"/>
            <a:ext cx="865316" cy="1364945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82" name="Tijdelijke aanduiding voor afbeelding 22"/>
          <p:cNvSpPr>
            <a:spLocks noGrp="1"/>
          </p:cNvSpPr>
          <p:nvPr>
            <p:ph type="pic" sz="quarter" idx="51"/>
          </p:nvPr>
        </p:nvSpPr>
        <p:spPr>
          <a:xfrm>
            <a:off x="4193406" y="688588"/>
            <a:ext cx="865316" cy="1364945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 dirty="0"/>
          </a:p>
        </p:txBody>
      </p:sp>
      <p:sp>
        <p:nvSpPr>
          <p:cNvPr id="83" name="Tijdelijke aanduiding voor afbeelding 22"/>
          <p:cNvSpPr>
            <a:spLocks noGrp="1"/>
          </p:cNvSpPr>
          <p:nvPr>
            <p:ph type="pic" sz="quarter" idx="52"/>
          </p:nvPr>
        </p:nvSpPr>
        <p:spPr>
          <a:xfrm>
            <a:off x="3327889" y="688588"/>
            <a:ext cx="865316" cy="1364945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 dirty="0"/>
          </a:p>
        </p:txBody>
      </p:sp>
      <p:sp>
        <p:nvSpPr>
          <p:cNvPr id="84" name="Tijdelijke aanduiding voor afbeelding 22"/>
          <p:cNvSpPr>
            <a:spLocks noGrp="1"/>
          </p:cNvSpPr>
          <p:nvPr>
            <p:ph type="pic" sz="quarter" idx="53"/>
          </p:nvPr>
        </p:nvSpPr>
        <p:spPr>
          <a:xfrm>
            <a:off x="2461471" y="688588"/>
            <a:ext cx="865316" cy="1364945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86" name="Tijdelijke aanduiding voor afbeelding 22"/>
          <p:cNvSpPr>
            <a:spLocks noGrp="1"/>
          </p:cNvSpPr>
          <p:nvPr>
            <p:ph type="pic" sz="quarter" idx="55"/>
          </p:nvPr>
        </p:nvSpPr>
        <p:spPr>
          <a:xfrm>
            <a:off x="551932" y="688586"/>
            <a:ext cx="1909539" cy="2518621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87" name="Tijdelijke aanduiding voor afbeelding 22"/>
          <p:cNvSpPr>
            <a:spLocks noGrp="1"/>
          </p:cNvSpPr>
          <p:nvPr>
            <p:ph type="pic" sz="quarter" idx="56"/>
          </p:nvPr>
        </p:nvSpPr>
        <p:spPr>
          <a:xfrm>
            <a:off x="3331168" y="5511181"/>
            <a:ext cx="865316" cy="1153247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  <p:sp>
        <p:nvSpPr>
          <p:cNvPr id="88" name="Tijdelijke aanduiding voor afbeelding 22"/>
          <p:cNvSpPr>
            <a:spLocks noGrp="1"/>
          </p:cNvSpPr>
          <p:nvPr>
            <p:ph type="pic" sz="quarter" idx="57"/>
          </p:nvPr>
        </p:nvSpPr>
        <p:spPr>
          <a:xfrm>
            <a:off x="559854" y="5511070"/>
            <a:ext cx="2772521" cy="1153904"/>
          </a:xfrm>
          <a:custGeom>
            <a:avLst/>
            <a:gdLst>
              <a:gd name="connsiteX0" fmla="*/ 0 w 3157306"/>
              <a:gd name="connsiteY0" fmla="*/ 0 h 986400"/>
              <a:gd name="connsiteX1" fmla="*/ 3157306 w 3157306"/>
              <a:gd name="connsiteY1" fmla="*/ 0 h 986400"/>
              <a:gd name="connsiteX2" fmla="*/ 3157306 w 3157306"/>
              <a:gd name="connsiteY2" fmla="*/ 986400 h 986400"/>
              <a:gd name="connsiteX3" fmla="*/ 0 w 3157306"/>
              <a:gd name="connsiteY3" fmla="*/ 986400 h 986400"/>
              <a:gd name="connsiteX4" fmla="*/ 0 w 3157306"/>
              <a:gd name="connsiteY4" fmla="*/ 0 h 986400"/>
              <a:gd name="connsiteX0" fmla="*/ 0 w 3157306"/>
              <a:gd name="connsiteY0" fmla="*/ 0 h 993629"/>
              <a:gd name="connsiteX1" fmla="*/ 3157306 w 3157306"/>
              <a:gd name="connsiteY1" fmla="*/ 0 h 993629"/>
              <a:gd name="connsiteX2" fmla="*/ 3157306 w 3157306"/>
              <a:gd name="connsiteY2" fmla="*/ 986400 h 993629"/>
              <a:gd name="connsiteX3" fmla="*/ 1705610 w 3157306"/>
              <a:gd name="connsiteY3" fmla="*/ 993629 h 993629"/>
              <a:gd name="connsiteX4" fmla="*/ 0 w 3157306"/>
              <a:gd name="connsiteY4" fmla="*/ 986400 h 993629"/>
              <a:gd name="connsiteX5" fmla="*/ 0 w 3157306"/>
              <a:gd name="connsiteY5" fmla="*/ 0 h 993629"/>
              <a:gd name="connsiteX0" fmla="*/ 0 w 3157306"/>
              <a:gd name="connsiteY0" fmla="*/ 0 h 993629"/>
              <a:gd name="connsiteX1" fmla="*/ 3157306 w 3157306"/>
              <a:gd name="connsiteY1" fmla="*/ 0 h 993629"/>
              <a:gd name="connsiteX2" fmla="*/ 3157306 w 3157306"/>
              <a:gd name="connsiteY2" fmla="*/ 986400 h 993629"/>
              <a:gd name="connsiteX3" fmla="*/ 2231390 w 3157306"/>
              <a:gd name="connsiteY3" fmla="*/ 993629 h 993629"/>
              <a:gd name="connsiteX4" fmla="*/ 1705610 w 3157306"/>
              <a:gd name="connsiteY4" fmla="*/ 993629 h 993629"/>
              <a:gd name="connsiteX5" fmla="*/ 0 w 3157306"/>
              <a:gd name="connsiteY5" fmla="*/ 986400 h 993629"/>
              <a:gd name="connsiteX6" fmla="*/ 0 w 3157306"/>
              <a:gd name="connsiteY6" fmla="*/ 0 h 993629"/>
              <a:gd name="connsiteX0" fmla="*/ 0 w 3157306"/>
              <a:gd name="connsiteY0" fmla="*/ 0 h 993629"/>
              <a:gd name="connsiteX1" fmla="*/ 3157306 w 3157306"/>
              <a:gd name="connsiteY1" fmla="*/ 0 h 993629"/>
              <a:gd name="connsiteX2" fmla="*/ 3157306 w 3157306"/>
              <a:gd name="connsiteY2" fmla="*/ 986400 h 993629"/>
              <a:gd name="connsiteX3" fmla="*/ 2231390 w 3157306"/>
              <a:gd name="connsiteY3" fmla="*/ 993629 h 993629"/>
              <a:gd name="connsiteX4" fmla="*/ 1709738 w 3157306"/>
              <a:gd name="connsiteY4" fmla="*/ 563099 h 993629"/>
              <a:gd name="connsiteX5" fmla="*/ 0 w 3157306"/>
              <a:gd name="connsiteY5" fmla="*/ 986400 h 993629"/>
              <a:gd name="connsiteX6" fmla="*/ 0 w 3157306"/>
              <a:gd name="connsiteY6" fmla="*/ 0 h 993629"/>
              <a:gd name="connsiteX0" fmla="*/ 0 w 3157306"/>
              <a:gd name="connsiteY0" fmla="*/ 0 h 993629"/>
              <a:gd name="connsiteX1" fmla="*/ 3157306 w 3157306"/>
              <a:gd name="connsiteY1" fmla="*/ 0 h 993629"/>
              <a:gd name="connsiteX2" fmla="*/ 3157306 w 3157306"/>
              <a:gd name="connsiteY2" fmla="*/ 986400 h 993629"/>
              <a:gd name="connsiteX3" fmla="*/ 2231390 w 3157306"/>
              <a:gd name="connsiteY3" fmla="*/ 993629 h 993629"/>
              <a:gd name="connsiteX4" fmla="*/ 1709738 w 3157306"/>
              <a:gd name="connsiteY4" fmla="*/ 563099 h 993629"/>
              <a:gd name="connsiteX5" fmla="*/ 0 w 3157306"/>
              <a:gd name="connsiteY5" fmla="*/ 563099 h 993629"/>
              <a:gd name="connsiteX6" fmla="*/ 0 w 3157306"/>
              <a:gd name="connsiteY6" fmla="*/ 0 h 993629"/>
              <a:gd name="connsiteX0" fmla="*/ 0 w 3157306"/>
              <a:gd name="connsiteY0" fmla="*/ 0 h 993629"/>
              <a:gd name="connsiteX1" fmla="*/ 3157306 w 3157306"/>
              <a:gd name="connsiteY1" fmla="*/ 0 h 993629"/>
              <a:gd name="connsiteX2" fmla="*/ 3157306 w 3157306"/>
              <a:gd name="connsiteY2" fmla="*/ 986400 h 993629"/>
              <a:gd name="connsiteX3" fmla="*/ 2231390 w 3157306"/>
              <a:gd name="connsiteY3" fmla="*/ 993629 h 993629"/>
              <a:gd name="connsiteX4" fmla="*/ 1706563 w 3157306"/>
              <a:gd name="connsiteY4" fmla="*/ 586912 h 993629"/>
              <a:gd name="connsiteX5" fmla="*/ 0 w 3157306"/>
              <a:gd name="connsiteY5" fmla="*/ 563099 h 993629"/>
              <a:gd name="connsiteX6" fmla="*/ 0 w 3157306"/>
              <a:gd name="connsiteY6" fmla="*/ 0 h 993629"/>
              <a:gd name="connsiteX0" fmla="*/ 0 w 3157306"/>
              <a:gd name="connsiteY0" fmla="*/ 0 h 996487"/>
              <a:gd name="connsiteX1" fmla="*/ 3157306 w 3157306"/>
              <a:gd name="connsiteY1" fmla="*/ 0 h 996487"/>
              <a:gd name="connsiteX2" fmla="*/ 3157306 w 3157306"/>
              <a:gd name="connsiteY2" fmla="*/ 986400 h 996487"/>
              <a:gd name="connsiteX3" fmla="*/ 2175033 w 3157306"/>
              <a:gd name="connsiteY3" fmla="*/ 996487 h 996487"/>
              <a:gd name="connsiteX4" fmla="*/ 1706563 w 3157306"/>
              <a:gd name="connsiteY4" fmla="*/ 586912 h 996487"/>
              <a:gd name="connsiteX5" fmla="*/ 0 w 3157306"/>
              <a:gd name="connsiteY5" fmla="*/ 563099 h 996487"/>
              <a:gd name="connsiteX6" fmla="*/ 0 w 3157306"/>
              <a:gd name="connsiteY6" fmla="*/ 0 h 996487"/>
              <a:gd name="connsiteX0" fmla="*/ 0 w 3157306"/>
              <a:gd name="connsiteY0" fmla="*/ 0 h 986962"/>
              <a:gd name="connsiteX1" fmla="*/ 3157306 w 3157306"/>
              <a:gd name="connsiteY1" fmla="*/ 0 h 986962"/>
              <a:gd name="connsiteX2" fmla="*/ 3157306 w 3157306"/>
              <a:gd name="connsiteY2" fmla="*/ 986400 h 986962"/>
              <a:gd name="connsiteX3" fmla="*/ 2174241 w 3157306"/>
              <a:gd name="connsiteY3" fmla="*/ 986962 h 986962"/>
              <a:gd name="connsiteX4" fmla="*/ 1706563 w 3157306"/>
              <a:gd name="connsiteY4" fmla="*/ 586912 h 986962"/>
              <a:gd name="connsiteX5" fmla="*/ 0 w 3157306"/>
              <a:gd name="connsiteY5" fmla="*/ 563099 h 986962"/>
              <a:gd name="connsiteX6" fmla="*/ 0 w 3157306"/>
              <a:gd name="connsiteY6" fmla="*/ 0 h 986962"/>
              <a:gd name="connsiteX0" fmla="*/ 3175 w 3160481"/>
              <a:gd name="connsiteY0" fmla="*/ 0 h 986962"/>
              <a:gd name="connsiteX1" fmla="*/ 3160481 w 3160481"/>
              <a:gd name="connsiteY1" fmla="*/ 0 h 986962"/>
              <a:gd name="connsiteX2" fmla="*/ 3160481 w 3160481"/>
              <a:gd name="connsiteY2" fmla="*/ 986400 h 986962"/>
              <a:gd name="connsiteX3" fmla="*/ 2177416 w 3160481"/>
              <a:gd name="connsiteY3" fmla="*/ 986962 h 986962"/>
              <a:gd name="connsiteX4" fmla="*/ 1709738 w 3160481"/>
              <a:gd name="connsiteY4" fmla="*/ 586912 h 986962"/>
              <a:gd name="connsiteX5" fmla="*/ 0 w 3160481"/>
              <a:gd name="connsiteY5" fmla="*/ 584530 h 986962"/>
              <a:gd name="connsiteX6" fmla="*/ 3175 w 3160481"/>
              <a:gd name="connsiteY6" fmla="*/ 0 h 98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0481" h="986962">
                <a:moveTo>
                  <a:pt x="3175" y="0"/>
                </a:moveTo>
                <a:lnTo>
                  <a:pt x="3160481" y="0"/>
                </a:lnTo>
                <a:lnTo>
                  <a:pt x="3160481" y="986400"/>
                </a:lnTo>
                <a:lnTo>
                  <a:pt x="2177416" y="986962"/>
                </a:lnTo>
                <a:lnTo>
                  <a:pt x="1709738" y="586912"/>
                </a:lnTo>
                <a:lnTo>
                  <a:pt x="0" y="584530"/>
                </a:lnTo>
                <a:cubicBezTo>
                  <a:pt x="1058" y="389687"/>
                  <a:pt x="2117" y="194843"/>
                  <a:pt x="3175" y="0"/>
                </a:cubicBezTo>
                <a:close/>
              </a:path>
            </a:pathLst>
          </a:custGeo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05485347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3"/>
          <p:cNvSpPr/>
          <p:nvPr userDrawn="1"/>
        </p:nvSpPr>
        <p:spPr>
          <a:xfrm>
            <a:off x="550863" y="679450"/>
            <a:ext cx="8593137" cy="6002338"/>
          </a:xfrm>
          <a:custGeom>
            <a:avLst/>
            <a:gdLst>
              <a:gd name="connsiteX0" fmla="*/ 0 w 8991600"/>
              <a:gd name="connsiteY0" fmla="*/ 9525 h 5133975"/>
              <a:gd name="connsiteX1" fmla="*/ 9525 w 8991600"/>
              <a:gd name="connsiteY1" fmla="*/ 4724400 h 5133975"/>
              <a:gd name="connsiteX2" fmla="*/ 1733550 w 8991600"/>
              <a:gd name="connsiteY2" fmla="*/ 4733925 h 5133975"/>
              <a:gd name="connsiteX3" fmla="*/ 2171700 w 8991600"/>
              <a:gd name="connsiteY3" fmla="*/ 5114925 h 5133975"/>
              <a:gd name="connsiteX4" fmla="*/ 8991600 w 8991600"/>
              <a:gd name="connsiteY4" fmla="*/ 5133975 h 5133975"/>
              <a:gd name="connsiteX5" fmla="*/ 8972550 w 8991600"/>
              <a:gd name="connsiteY5" fmla="*/ 0 h 5133975"/>
              <a:gd name="connsiteX6" fmla="*/ 0 w 8991600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8991600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9794875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4875" h="5133975">
                <a:moveTo>
                  <a:pt x="0" y="9525"/>
                </a:moveTo>
                <a:lnTo>
                  <a:pt x="9525" y="4724400"/>
                </a:lnTo>
                <a:lnTo>
                  <a:pt x="1733550" y="4733925"/>
                </a:lnTo>
                <a:lnTo>
                  <a:pt x="2171700" y="5114925"/>
                </a:lnTo>
                <a:lnTo>
                  <a:pt x="9794875" y="5133975"/>
                </a:lnTo>
                <a:lnTo>
                  <a:pt x="9794875" y="0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884321" y="1044941"/>
            <a:ext cx="7662243" cy="4923096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buNone/>
              <a:defRPr sz="2800" b="1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6783" y="0"/>
            <a:ext cx="8190050" cy="6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76715" y="4967062"/>
            <a:ext cx="3974562" cy="494629"/>
          </a:xfrm>
        </p:spPr>
        <p:txBody>
          <a:bodyPr>
            <a:normAutofit/>
          </a:bodyPr>
          <a:lstStyle>
            <a:lvl1pPr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22595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4"/>
          <p:cNvCxnSpPr/>
          <p:nvPr userDrawn="1"/>
        </p:nvCxnSpPr>
        <p:spPr>
          <a:xfrm>
            <a:off x="5630863" y="1042988"/>
            <a:ext cx="301625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tekst 10"/>
          <p:cNvSpPr>
            <a:spLocks noGrp="1"/>
          </p:cNvSpPr>
          <p:nvPr>
            <p:ph type="body" sz="quarter" idx="11"/>
          </p:nvPr>
        </p:nvSpPr>
        <p:spPr>
          <a:xfrm>
            <a:off x="884320" y="1044941"/>
            <a:ext cx="4163958" cy="4923096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6783" y="0"/>
            <a:ext cx="8190050" cy="6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5541269" y="1092570"/>
            <a:ext cx="3016434" cy="374849"/>
          </a:xfrm>
        </p:spPr>
        <p:txBody>
          <a:bodyPr wrap="none" tIns="36000" bIns="0">
            <a:noAutofit/>
          </a:bodyPr>
          <a:lstStyle>
            <a:lvl1pPr>
              <a:buNone/>
              <a:defRPr sz="1400" b="1">
                <a:solidFill>
                  <a:schemeClr val="accent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3" name="Tijdelijke aanduiding voor grafiek 12"/>
          <p:cNvSpPr>
            <a:spLocks noGrp="1"/>
          </p:cNvSpPr>
          <p:nvPr>
            <p:ph type="chart" sz="quarter" idx="13"/>
          </p:nvPr>
        </p:nvSpPr>
        <p:spPr>
          <a:xfrm>
            <a:off x="5630399" y="1665779"/>
            <a:ext cx="3016434" cy="1551634"/>
          </a:xfrm>
        </p:spPr>
        <p:txBody>
          <a:bodyPr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21737063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form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2"/>
          <p:cNvSpPr/>
          <p:nvPr userDrawn="1"/>
        </p:nvSpPr>
        <p:spPr>
          <a:xfrm rot="10800000">
            <a:off x="1301750" y="1638300"/>
            <a:ext cx="7853363" cy="252413"/>
          </a:xfrm>
          <a:prstGeom prst="rect">
            <a:avLst/>
          </a:prstGeom>
          <a:gradFill>
            <a:gsLst>
              <a:gs pos="32900">
                <a:srgbClr val="00B8E8"/>
              </a:gs>
              <a:gs pos="0">
                <a:srgbClr val="00B8E8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hthoek 3"/>
          <p:cNvSpPr/>
          <p:nvPr userDrawn="1"/>
        </p:nvSpPr>
        <p:spPr>
          <a:xfrm>
            <a:off x="560388" y="0"/>
            <a:ext cx="8583612" cy="1638300"/>
          </a:xfrm>
          <a:prstGeom prst="rect">
            <a:avLst/>
          </a:prstGeom>
          <a:gradFill>
            <a:gsLst>
              <a:gs pos="32900">
                <a:srgbClr val="0098D5"/>
              </a:gs>
              <a:gs pos="0">
                <a:srgbClr val="0098D5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Vrije vorm 4"/>
          <p:cNvSpPr>
            <a:spLocks/>
          </p:cNvSpPr>
          <p:nvPr userDrawn="1"/>
        </p:nvSpPr>
        <p:spPr bwMode="auto">
          <a:xfrm>
            <a:off x="1657350" y="1028700"/>
            <a:ext cx="300038" cy="858838"/>
          </a:xfrm>
          <a:custGeom>
            <a:avLst/>
            <a:gdLst>
              <a:gd name="T0" fmla="*/ 88107 w 342900"/>
              <a:gd name="T1" fmla="*/ 0 h 735806"/>
              <a:gd name="T2" fmla="*/ 342900 w 342900"/>
              <a:gd name="T3" fmla="*/ 735806 h 735806"/>
              <a:gd name="T4" fmla="*/ 157163 w 342900"/>
              <a:gd name="T5" fmla="*/ 735806 h 735806"/>
              <a:gd name="T6" fmla="*/ 0 w 342900"/>
              <a:gd name="T7" fmla="*/ 69056 h 735806"/>
              <a:gd name="T8" fmla="*/ 88107 w 342900"/>
              <a:gd name="T9" fmla="*/ 0 h 735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2900" h="735806">
                <a:moveTo>
                  <a:pt x="88107" y="0"/>
                </a:moveTo>
                <a:lnTo>
                  <a:pt x="342900" y="735806"/>
                </a:lnTo>
                <a:lnTo>
                  <a:pt x="157163" y="735806"/>
                </a:lnTo>
                <a:lnTo>
                  <a:pt x="0" y="69056"/>
                </a:lnTo>
                <a:lnTo>
                  <a:pt x="881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52400" dist="508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endParaRPr lang="hu-HU">
              <a:solidFill>
                <a:prstClr val="black"/>
              </a:solidFill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7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50" t="22527" r="16640" b="67329"/>
          <a:stretch>
            <a:fillRect/>
          </a:stretch>
        </p:blipFill>
        <p:spPr bwMode="auto">
          <a:xfrm>
            <a:off x="8575675" y="1638300"/>
            <a:ext cx="579438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hoek 6"/>
          <p:cNvSpPr/>
          <p:nvPr userDrawn="1"/>
        </p:nvSpPr>
        <p:spPr>
          <a:xfrm>
            <a:off x="984250" y="1887538"/>
            <a:ext cx="8159750" cy="347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" r="67421" b="54134"/>
          <a:stretch>
            <a:fillRect/>
          </a:stretch>
        </p:blipFill>
        <p:spPr bwMode="auto">
          <a:xfrm>
            <a:off x="560388" y="1030288"/>
            <a:ext cx="15303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hoek 10"/>
          <p:cNvSpPr>
            <a:spLocks noChangeArrowheads="1"/>
          </p:cNvSpPr>
          <p:nvPr userDrawn="1"/>
        </p:nvSpPr>
        <p:spPr bwMode="auto">
          <a:xfrm>
            <a:off x="204788" y="6403975"/>
            <a:ext cx="309562" cy="2143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0" hangingPunct="0">
              <a:defRPr/>
            </a:pPr>
            <a:fld id="{F3156CAC-F70E-436A-8863-17A6C1ABA8E9}" type="slidenum">
              <a:rPr lang="nl-NL" altLang="hu-HU" sz="800" b="1" smtClean="0">
                <a:solidFill>
                  <a:srgbClr val="005CAE"/>
                </a:solidFill>
              </a:rPr>
              <a:pPr eaLnBrk="0" hangingPunct="0">
                <a:defRPr/>
              </a:pPr>
              <a:t>‹#›</a:t>
            </a:fld>
            <a:endParaRPr lang="nl-NL" altLang="hu-HU" sz="800" b="1">
              <a:solidFill>
                <a:srgbClr val="005CAE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711542" y="579490"/>
            <a:ext cx="6167952" cy="688586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hu-HU"/>
              <a:t>Click to edit Master title style</a:t>
            </a:r>
            <a:endParaRPr lang="en-US" dirty="0"/>
          </a:p>
        </p:txBody>
      </p:sp>
      <p:sp>
        <p:nvSpPr>
          <p:cNvPr id="16" name="Tijdelijke aanduiding voor afbeelding 10"/>
          <p:cNvSpPr>
            <a:spLocks noGrp="1"/>
          </p:cNvSpPr>
          <p:nvPr>
            <p:ph type="pic" sz="quarter" idx="10"/>
          </p:nvPr>
        </p:nvSpPr>
        <p:spPr>
          <a:xfrm>
            <a:off x="559839" y="2514910"/>
            <a:ext cx="8584163" cy="4343090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hu-HU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75896163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404205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A0245-5CFF-4B90-A0AC-C92CDBB4AE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874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8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8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45F8-F928-4CE8-856C-4DE6123988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48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BBFFD-D3C3-49A7-912F-448C798374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870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999A-1B3E-41E0-A223-B1E627B331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239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A9699-9B48-4FC5-9986-EF57A5E07E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08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2C68B-2938-49EA-8A76-4AF1B48DDC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744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5970D-1B1E-43AF-BA51-E6F066D765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83" r:id="rId1"/>
    <p:sldLayoutId id="2147486284" r:id="rId2"/>
    <p:sldLayoutId id="2147486285" r:id="rId3"/>
    <p:sldLayoutId id="2147486286" r:id="rId4"/>
    <p:sldLayoutId id="2147486287" r:id="rId5"/>
    <p:sldLayoutId id="2147486288" r:id="rId6"/>
    <p:sldLayoutId id="2147486289" r:id="rId7"/>
    <p:sldLayoutId id="2147486290" r:id="rId8"/>
    <p:sldLayoutId id="2147486291" r:id="rId9"/>
    <p:sldLayoutId id="2147486292" r:id="rId10"/>
    <p:sldLayoutId id="214748629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2051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2015.01.30.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E48349-CC74-4252-A6BE-735104BB67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94" r:id="rId1"/>
    <p:sldLayoutId id="2147486295" r:id="rId2"/>
    <p:sldLayoutId id="2147486296" r:id="rId3"/>
    <p:sldLayoutId id="2147486297" r:id="rId4"/>
    <p:sldLayoutId id="2147486298" r:id="rId5"/>
    <p:sldLayoutId id="2147486299" r:id="rId6"/>
    <p:sldLayoutId id="2147486300" r:id="rId7"/>
    <p:sldLayoutId id="2147486301" r:id="rId8"/>
    <p:sldLayoutId id="2147486302" r:id="rId9"/>
    <p:sldLayoutId id="2147486303" r:id="rId10"/>
    <p:sldLayoutId id="214748630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7"/>
          <p:cNvSpPr/>
          <p:nvPr/>
        </p:nvSpPr>
        <p:spPr>
          <a:xfrm>
            <a:off x="550863" y="679450"/>
            <a:ext cx="8593137" cy="6002338"/>
          </a:xfrm>
          <a:custGeom>
            <a:avLst/>
            <a:gdLst>
              <a:gd name="connsiteX0" fmla="*/ 0 w 8991600"/>
              <a:gd name="connsiteY0" fmla="*/ 9525 h 5133975"/>
              <a:gd name="connsiteX1" fmla="*/ 9525 w 8991600"/>
              <a:gd name="connsiteY1" fmla="*/ 4724400 h 5133975"/>
              <a:gd name="connsiteX2" fmla="*/ 1733550 w 8991600"/>
              <a:gd name="connsiteY2" fmla="*/ 4733925 h 5133975"/>
              <a:gd name="connsiteX3" fmla="*/ 2171700 w 8991600"/>
              <a:gd name="connsiteY3" fmla="*/ 5114925 h 5133975"/>
              <a:gd name="connsiteX4" fmla="*/ 8991600 w 8991600"/>
              <a:gd name="connsiteY4" fmla="*/ 5133975 h 5133975"/>
              <a:gd name="connsiteX5" fmla="*/ 8972550 w 8991600"/>
              <a:gd name="connsiteY5" fmla="*/ 0 h 5133975"/>
              <a:gd name="connsiteX6" fmla="*/ 0 w 8991600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8991600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  <a:gd name="connsiteX0" fmla="*/ 0 w 9794875"/>
              <a:gd name="connsiteY0" fmla="*/ 9525 h 5133975"/>
              <a:gd name="connsiteX1" fmla="*/ 9525 w 9794875"/>
              <a:gd name="connsiteY1" fmla="*/ 4724400 h 5133975"/>
              <a:gd name="connsiteX2" fmla="*/ 1733550 w 9794875"/>
              <a:gd name="connsiteY2" fmla="*/ 4733925 h 5133975"/>
              <a:gd name="connsiteX3" fmla="*/ 2171700 w 9794875"/>
              <a:gd name="connsiteY3" fmla="*/ 5114925 h 5133975"/>
              <a:gd name="connsiteX4" fmla="*/ 9794875 w 9794875"/>
              <a:gd name="connsiteY4" fmla="*/ 5133975 h 5133975"/>
              <a:gd name="connsiteX5" fmla="*/ 9794875 w 9794875"/>
              <a:gd name="connsiteY5" fmla="*/ 0 h 5133975"/>
              <a:gd name="connsiteX6" fmla="*/ 0 w 9794875"/>
              <a:gd name="connsiteY6" fmla="*/ 9525 h 513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94875" h="5133975">
                <a:moveTo>
                  <a:pt x="0" y="9525"/>
                </a:moveTo>
                <a:lnTo>
                  <a:pt x="9525" y="4724400"/>
                </a:lnTo>
                <a:lnTo>
                  <a:pt x="1733550" y="4733925"/>
                </a:lnTo>
                <a:lnTo>
                  <a:pt x="2171700" y="5114925"/>
                </a:lnTo>
                <a:lnTo>
                  <a:pt x="9794875" y="5133975"/>
                </a:lnTo>
                <a:lnTo>
                  <a:pt x="9794875" y="0"/>
                </a:lnTo>
                <a:lnTo>
                  <a:pt x="0" y="95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14" name="Vrije vorm 13"/>
          <p:cNvSpPr/>
          <p:nvPr/>
        </p:nvSpPr>
        <p:spPr>
          <a:xfrm>
            <a:off x="0" y="4346575"/>
            <a:ext cx="2787650" cy="2513013"/>
          </a:xfrm>
          <a:custGeom>
            <a:avLst/>
            <a:gdLst>
              <a:gd name="connsiteX0" fmla="*/ 638175 w 3178175"/>
              <a:gd name="connsiteY0" fmla="*/ 0 h 2149475"/>
              <a:gd name="connsiteX1" fmla="*/ 0 w 3178175"/>
              <a:gd name="connsiteY1" fmla="*/ 0 h 2149475"/>
              <a:gd name="connsiteX2" fmla="*/ 3175 w 3178175"/>
              <a:gd name="connsiteY2" fmla="*/ 2149475 h 2149475"/>
              <a:gd name="connsiteX3" fmla="*/ 3175000 w 3178175"/>
              <a:gd name="connsiteY3" fmla="*/ 2149475 h 2149475"/>
              <a:gd name="connsiteX4" fmla="*/ 3178175 w 3178175"/>
              <a:gd name="connsiteY4" fmla="*/ 1978025 h 2149475"/>
              <a:gd name="connsiteX5" fmla="*/ 2800350 w 3178175"/>
              <a:gd name="connsiteY5" fmla="*/ 1978025 h 2149475"/>
              <a:gd name="connsiteX6" fmla="*/ 2349500 w 3178175"/>
              <a:gd name="connsiteY6" fmla="*/ 1584325 h 2149475"/>
              <a:gd name="connsiteX7" fmla="*/ 638175 w 3178175"/>
              <a:gd name="connsiteY7" fmla="*/ 1584325 h 2149475"/>
              <a:gd name="connsiteX8" fmla="*/ 638175 w 3178175"/>
              <a:gd name="connsiteY8" fmla="*/ 0 h 21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8175" h="2149475">
                <a:moveTo>
                  <a:pt x="638175" y="0"/>
                </a:moveTo>
                <a:lnTo>
                  <a:pt x="0" y="0"/>
                </a:lnTo>
                <a:cubicBezTo>
                  <a:pt x="1058" y="716492"/>
                  <a:pt x="2117" y="1432983"/>
                  <a:pt x="3175" y="2149475"/>
                </a:cubicBezTo>
                <a:lnTo>
                  <a:pt x="3175000" y="2149475"/>
                </a:lnTo>
                <a:cubicBezTo>
                  <a:pt x="3176058" y="2092325"/>
                  <a:pt x="3177117" y="2035175"/>
                  <a:pt x="3178175" y="1978025"/>
                </a:cubicBezTo>
                <a:lnTo>
                  <a:pt x="2800350" y="1978025"/>
                </a:lnTo>
                <a:lnTo>
                  <a:pt x="2349500" y="1584325"/>
                </a:lnTo>
                <a:lnTo>
                  <a:pt x="638175" y="1584325"/>
                </a:lnTo>
                <a:lnTo>
                  <a:pt x="638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nl-NL">
              <a:solidFill>
                <a:prstClr val="white"/>
              </a:solidFill>
            </a:endParaRPr>
          </a:p>
        </p:txBody>
      </p:sp>
      <p:sp>
        <p:nvSpPr>
          <p:cNvPr id="307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18991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hu-HU"/>
              <a:t>Klik om de stijl te bewerken</a:t>
            </a:r>
          </a:p>
        </p:txBody>
      </p:sp>
      <p:sp>
        <p:nvSpPr>
          <p:cNvPr id="3077" name="Rechthoek 10"/>
          <p:cNvSpPr>
            <a:spLocks noChangeArrowheads="1"/>
          </p:cNvSpPr>
          <p:nvPr/>
        </p:nvSpPr>
        <p:spPr bwMode="auto">
          <a:xfrm>
            <a:off x="204788" y="6403975"/>
            <a:ext cx="309562" cy="2143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0" hangingPunct="0">
              <a:defRPr/>
            </a:pPr>
            <a:fld id="{E01BFF75-71AA-493B-A325-83DEEC3B474D}" type="slidenum">
              <a:rPr lang="nl-NL" altLang="hu-HU" sz="800" b="1" smtClean="0">
                <a:solidFill>
                  <a:srgbClr val="005CAE"/>
                </a:solidFill>
              </a:rPr>
              <a:pPr eaLnBrk="0" hangingPunct="0">
                <a:defRPr/>
              </a:pPr>
              <a:t>‹#›</a:t>
            </a:fld>
            <a:endParaRPr lang="nl-NL" altLang="hu-HU" sz="800" b="1">
              <a:solidFill>
                <a:srgbClr val="005CAE"/>
              </a:solidFill>
            </a:endParaRPr>
          </a:p>
        </p:txBody>
      </p:sp>
      <p:sp>
        <p:nvSpPr>
          <p:cNvPr id="3078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884238" y="1042988"/>
            <a:ext cx="766286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hu-HU"/>
              <a:t>Klik om de modelstijlen te bewerken</a:t>
            </a:r>
          </a:p>
          <a:p>
            <a:pPr lvl="1"/>
            <a:r>
              <a:rPr lang="nl-NL" altLang="hu-HU"/>
              <a:t>Tweede niveau</a:t>
            </a:r>
          </a:p>
          <a:p>
            <a:pPr lvl="2"/>
            <a:r>
              <a:rPr lang="nl-NL" altLang="hu-HU"/>
              <a:t>Derde niveau</a:t>
            </a:r>
          </a:p>
          <a:p>
            <a:pPr lvl="3"/>
            <a:r>
              <a:rPr lang="nl-NL" altLang="hu-HU"/>
              <a:t>Vierde niveau</a:t>
            </a:r>
          </a:p>
          <a:p>
            <a:pPr lvl="4"/>
            <a:r>
              <a:rPr lang="nl-NL" altLang="hu-HU"/>
              <a:t>Vijfde niveau</a:t>
            </a:r>
          </a:p>
        </p:txBody>
      </p:sp>
      <p:pic>
        <p:nvPicPr>
          <p:cNvPr id="3079" name="Picture 11" descr="AEGON-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6357938"/>
            <a:ext cx="663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05" r:id="rId1"/>
    <p:sldLayoutId id="2147486306" r:id="rId2"/>
    <p:sldLayoutId id="2147486307" r:id="rId3"/>
    <p:sldLayoutId id="2147486309" r:id="rId4"/>
    <p:sldLayoutId id="2147486310" r:id="rId5"/>
    <p:sldLayoutId id="2147486311" r:id="rId6"/>
    <p:sldLayoutId id="2147486312" r:id="rId7"/>
    <p:sldLayoutId id="2147486313" r:id="rId8"/>
    <p:sldLayoutId id="2147486314" r:id="rId9"/>
    <p:sldLayoutId id="2147486315" r:id="rId10"/>
    <p:sldLayoutId id="2147486316" r:id="rId11"/>
    <p:sldLayoutId id="2147486308" r:id="rId12"/>
  </p:sldLayoutIdLst>
  <p:transition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accent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Arial" charset="0"/>
        <a:buChar char="►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438275" indent="-276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gyintezes.police.hu/web/guest/uj-ugy-inditasa/" TargetMode="External"/><Relationship Id="rId2" Type="http://schemas.openxmlformats.org/officeDocument/2006/relationships/hyperlink" Target="http://www.police.hu/hu/ugyintezes/elektronikus-ugyintezes/meltanyossagi-kerelem-magyarorszagra-torteno-beutazashoz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685800" y="1916831"/>
            <a:ext cx="7771677" cy="2088233"/>
          </a:xfrm>
        </p:spPr>
        <p:txBody>
          <a:bodyPr lIns="90004" tIns="44997" rIns="90004" bIns="44997" anchor="t" anchorCtr="1"/>
          <a:lstStyle/>
          <a:p>
            <a:r>
              <a:rPr lang="hu-HU" sz="4000" b="1" dirty="0">
                <a:latin typeface="Times New Roman" pitchFamily="18"/>
                <a:cs typeface="Times New Roman" pitchFamily="18"/>
              </a:rPr>
              <a:t>A járványügyi készültség időszakában irányadó </a:t>
            </a:r>
            <a:br>
              <a:rPr lang="hu-HU" sz="4000" b="1" dirty="0">
                <a:latin typeface="Times New Roman" pitchFamily="18"/>
                <a:cs typeface="Times New Roman" pitchFamily="18"/>
              </a:rPr>
            </a:br>
            <a:r>
              <a:rPr lang="hu-HU" sz="4000" b="1" dirty="0">
                <a:latin typeface="Times New Roman" pitchFamily="18"/>
                <a:cs typeface="Times New Roman" pitchFamily="18"/>
              </a:rPr>
              <a:t>utazási korlátozások</a:t>
            </a:r>
          </a:p>
        </p:txBody>
      </p:sp>
      <p:sp>
        <p:nvSpPr>
          <p:cNvPr id="3" name="Alcím 2"/>
          <p:cNvSpPr txBox="1">
            <a:spLocks noGrp="1"/>
          </p:cNvSpPr>
          <p:nvPr>
            <p:ph type="subTitle" idx="4294967295"/>
          </p:nvPr>
        </p:nvSpPr>
        <p:spPr>
          <a:xfrm>
            <a:off x="1957675" y="4443124"/>
            <a:ext cx="5814002" cy="1194837"/>
          </a:xfrm>
        </p:spPr>
        <p:txBody>
          <a:bodyPr lIns="90004" tIns="44997" rIns="90004" bIns="44997" anchorCtr="1"/>
          <a:lstStyle/>
          <a:p>
            <a:pPr lvl="0" algn="ctr">
              <a:spcAft>
                <a:spcPts val="0"/>
              </a:spcAft>
            </a:pPr>
            <a:endParaRPr lang="hu-HU" sz="4400" dirty="0"/>
          </a:p>
          <a:p>
            <a:pPr lvl="0" algn="ctr">
              <a:spcAft>
                <a:spcPts val="0"/>
              </a:spcAft>
            </a:pPr>
            <a:endParaRPr lang="hu-HU" sz="4400" dirty="0"/>
          </a:p>
        </p:txBody>
      </p:sp>
      <p:sp>
        <p:nvSpPr>
          <p:cNvPr id="4" name="Téglalap 3"/>
          <p:cNvSpPr/>
          <p:nvPr/>
        </p:nvSpPr>
        <p:spPr>
          <a:xfrm>
            <a:off x="4211960" y="5013176"/>
            <a:ext cx="4425699" cy="63813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  <a:t>  </a:t>
            </a:r>
            <a:r>
              <a:rPr lang="hu-HU" sz="1800" b="1" i="0" u="none" strike="noStrike" kern="1200" cap="none" spc="0" baseline="0" dirty="0">
                <a:uFillTx/>
                <a:latin typeface="Times New Roman" pitchFamily="18"/>
                <a:ea typeface="Microsoft YaHei" pitchFamily="2"/>
                <a:cs typeface="Times New Roman" pitchFamily="18"/>
              </a:rPr>
              <a:t>Dr. Gömbös Sándor r. dandártábornok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800" b="1" i="0" u="none" strike="noStrike" kern="1200" cap="none" spc="0" baseline="0" dirty="0"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   ORFK Hivatalának vezetője</a:t>
            </a:r>
          </a:p>
        </p:txBody>
      </p:sp>
    </p:spTree>
    <p:extLst>
      <p:ext uri="{BB962C8B-B14F-4D97-AF65-F5344CB8AC3E}">
        <p14:creationId xmlns:p14="http://schemas.microsoft.com/office/powerpoint/2010/main" val="480721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ím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920879" cy="792088"/>
          </a:xfrm>
        </p:spPr>
        <p:txBody>
          <a:bodyPr/>
          <a:lstStyle/>
          <a:p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magyar állampolgárok belépése</a:t>
            </a:r>
            <a:endParaRPr lang="hu-HU" alt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15" name="Tartalom helye 2"/>
          <p:cNvSpPr>
            <a:spLocks noGrp="1"/>
          </p:cNvSpPr>
          <p:nvPr>
            <p:ph idx="1"/>
          </p:nvPr>
        </p:nvSpPr>
        <p:spPr>
          <a:xfrm>
            <a:off x="539552" y="1412776"/>
            <a:ext cx="7992888" cy="4724822"/>
          </a:xfrm>
        </p:spPr>
        <p:txBody>
          <a:bodyPr/>
          <a:lstStyle/>
          <a:p>
            <a:pPr marL="0" indent="0" algn="just">
              <a:buNone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magyar állampolgár személyforgalomban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törvényben vagy kormányrendeletben meghatározott kivétellel –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léphet be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Kivételek: </a:t>
            </a:r>
          </a:p>
          <a:p>
            <a:pPr algn="just">
              <a:buFontTx/>
              <a:buChar char="-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méltányosságból rendőrségi felmentés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alapján (6-7. §);</a:t>
            </a:r>
          </a:p>
          <a:p>
            <a:pPr algn="just">
              <a:buFontTx/>
              <a:buChar char="-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katonai konvojok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(8. §);</a:t>
            </a:r>
          </a:p>
          <a:p>
            <a:pPr algn="just">
              <a:buFontTx/>
              <a:buChar char="-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kapcsolt vállalkozások vezető tisztségviselői, munkavállalói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(9. §);</a:t>
            </a:r>
          </a:p>
          <a:p>
            <a:pPr algn="just">
              <a:buFontTx/>
              <a:buChar char="-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ingázók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(10. §);</a:t>
            </a:r>
          </a:p>
          <a:p>
            <a:pPr algn="just">
              <a:buFontTx/>
              <a:buChar char="-"/>
            </a:pP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 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üzleti, illetve gazdasági célú utazások 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(10/B.§);</a:t>
            </a:r>
          </a:p>
          <a:p>
            <a:pPr algn="just">
              <a:buFontTx/>
              <a:buChar char="-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versenyzők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sportszakemberek, sporteseményen résztvevők (11-13.§);</a:t>
            </a:r>
          </a:p>
          <a:p>
            <a:pPr algn="just">
              <a:buFontTx/>
              <a:buChar char="-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Magyarországon átutazók,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humanitárius tranzit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(14. §).</a:t>
            </a:r>
          </a:p>
          <a:p>
            <a:pPr marL="0" indent="0">
              <a:buNone/>
            </a:pP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85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ím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920879" cy="1080120"/>
          </a:xfrm>
        </p:spPr>
        <p:txBody>
          <a:bodyPr/>
          <a:lstStyle/>
          <a:p>
            <a:r>
              <a:rPr lang="hu-HU" alt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magyar állampolgárok belépése üzleti vagy gazdasági célból (10/B. §)</a:t>
            </a:r>
            <a:endParaRPr lang="hu-HU" altLang="hu-H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15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776863" cy="4508798"/>
          </a:xfrm>
        </p:spPr>
        <p:txBody>
          <a:bodyPr/>
          <a:lstStyle/>
          <a:p>
            <a:pPr marL="0" indent="0" algn="just">
              <a:buNone/>
            </a:pPr>
            <a:r>
              <a:rPr lang="hu-H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2020. szeptember 5-étől hatályos új szabály </a:t>
            </a:r>
            <a:r>
              <a:rPr lang="hu-H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alapján: </a:t>
            </a:r>
          </a:p>
          <a:p>
            <a:pPr marL="0" indent="0" algn="just">
              <a:buNone/>
            </a:pPr>
            <a:endParaRPr lang="hu-HU" sz="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a Magyarországra történő </a:t>
            </a:r>
            <a:r>
              <a:rPr lang="hu-H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beutazás üzleti vagy gazdasági célú tevékenység, amelynek tényét </a:t>
            </a:r>
            <a:r>
              <a:rPr lang="hu-H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 magyar állampolgár Magyarország területére történő </a:t>
            </a:r>
            <a:r>
              <a:rPr lang="hu-H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belépéskor igazolja</a:t>
            </a:r>
            <a:r>
              <a:rPr lang="hu-H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Magyarország területére </a:t>
            </a:r>
            <a:r>
              <a:rPr lang="hu-H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korlátozás nélkül beléphet</a:t>
            </a:r>
            <a:r>
              <a:rPr lang="hu-H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a nem magyar állampolgár Magyarországra történő belépése során az üzleti vagy gazdasági célú tevékenység</a:t>
            </a:r>
            <a:r>
              <a:rPr lang="hu-H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igazolásának hitelességével kapcsolatban kétség merül fel</a:t>
            </a:r>
            <a:r>
              <a:rPr lang="hu-H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hu-H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belépésre csak méltányossági kérelemre adott rendőrségi felmentést követően kerülhet sor, karantén kötelezettség előírásával</a:t>
            </a:r>
            <a:r>
              <a:rPr lang="hu-H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92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ím 1"/>
          <p:cNvSpPr>
            <a:spLocks noGrp="1"/>
          </p:cNvSpPr>
          <p:nvPr>
            <p:ph type="title"/>
          </p:nvPr>
        </p:nvSpPr>
        <p:spPr>
          <a:xfrm>
            <a:off x="684212" y="548679"/>
            <a:ext cx="8002587" cy="719733"/>
          </a:xfrm>
        </p:spPr>
        <p:txBody>
          <a:bodyPr/>
          <a:lstStyle/>
          <a:p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méltányossági kérelem főbb esetkörei </a:t>
            </a:r>
            <a:r>
              <a:rPr lang="hu-HU" altLang="hu-H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(6. §)</a:t>
            </a:r>
            <a:br>
              <a:rPr lang="hu-HU" alt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alt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199" y="1259847"/>
            <a:ext cx="8229600" cy="5121481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belépés helye szerint illetékes helyi rendőri szerv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Budapest Liszt Ferenc nemzetközi repülőtér esetén a BRFK XVIII. Kerületi Rendőrkapitányság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kérelemre felmentést adhat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a kérelmező igazolja, hogy a belépés célja: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bírósági, hatósági eljáráshoz kapcsolódó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eljárási cselekményen részvétel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üzleti célú tevékenység vagy egyéb munkavégzés</a:t>
            </a:r>
            <a:r>
              <a:rPr lang="hu-HU" sz="20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amely indokoltságát központi kormányzati igazgatási szerv, önálló szabályozó szerv vagy autonóm államigazgatási szerv </a:t>
            </a:r>
            <a:r>
              <a:rPr lang="hu-HU" sz="2000" b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meghívólevelével igazolja</a:t>
            </a:r>
            <a:r>
              <a:rPr lang="hu-HU" sz="20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igazolással alátámasztott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egészségügyi ellátás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igénybevétele,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igazolással tanúsított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vagy vizsgakötelezettség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teljesítése,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fuvarozási tevékenységgel összefüggő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munkavégzéshez kapcsolódó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utazás személyforgalomban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ezt a munkáltató által kiállított igazolás tanúsítja;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 méltányolható ok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62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ím 1"/>
          <p:cNvSpPr>
            <a:spLocks noGrp="1"/>
          </p:cNvSpPr>
          <p:nvPr>
            <p:ph type="title"/>
          </p:nvPr>
        </p:nvSpPr>
        <p:spPr>
          <a:xfrm>
            <a:off x="684212" y="333375"/>
            <a:ext cx="8002587" cy="935038"/>
          </a:xfrm>
        </p:spPr>
        <p:txBody>
          <a:bodyPr/>
          <a:lstStyle/>
          <a:p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méltányossági kérelem követelményei </a:t>
            </a:r>
            <a:r>
              <a:rPr lang="hu-HU" altLang="hu-H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(6. §)</a:t>
            </a:r>
            <a:endParaRPr lang="hu-HU" alt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80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kérelem</a:t>
            </a:r>
          </a:p>
          <a:p>
            <a:pPr>
              <a:buFontTx/>
              <a:buChar char="-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kizárólag elektronikus úton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 vagy angol nyelven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nyújtható be;</a:t>
            </a:r>
          </a:p>
          <a:p>
            <a:pPr algn="just">
              <a:buFontTx/>
              <a:buChar char="-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benyújtható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törvényes képviselő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vagy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meghatalmazott útján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is;</a:t>
            </a:r>
          </a:p>
          <a:p>
            <a:pPr algn="just">
              <a:buFontTx/>
              <a:buChar char="-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beutazásra ugyanabban az időpontban kerül sor, és a beutazás indoka azonos, úgy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meghatalmazott is eljárhat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Tx/>
              <a:buChar char="-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azonos okból és időpontban történő belépésnél az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háztartásban élő közeli hozzátartozók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esetében elég egy kérelem;</a:t>
            </a: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kérelemben fel kell tüntetni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beutazás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célját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buFontTx/>
              <a:buChar char="-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államhatár átlépéséhez felhasználni kívánt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okmányt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annak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azonosító számát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valamint </a:t>
            </a: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az a kérelem indokára figyelemmel lehetséges,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csatolni kell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beutazás célját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igazoló irat másolatát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1043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188913"/>
            <a:ext cx="7272808" cy="1143000"/>
          </a:xfrm>
          <a:noFill/>
        </p:spPr>
        <p:txBody>
          <a:bodyPr lIns="91429" tIns="45715" rIns="91429" bIns="45715"/>
          <a:lstStyle/>
          <a:p>
            <a:pPr eaLnBrk="1" hangingPunct="1"/>
            <a:r>
              <a:rPr lang="hu-HU" altLang="hu-H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kérelem benyújtásának módja (6. §)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3538" y="1556792"/>
            <a:ext cx="8432800" cy="5040858"/>
          </a:xfrm>
        </p:spPr>
        <p:txBody>
          <a:bodyPr lIns="91429" tIns="45715" rIns="91429" bIns="45715"/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kérelem :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 algn="just">
              <a:buFont typeface="+mj-lt"/>
              <a:buAutoNum type="alphaLcParenR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elektronikus ügyintézés keretében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cégkapuról vagy ügyfélkapuról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megküldött elektronikus űrlap beküldésével, 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cégkapu vagy ügyfélkapu igénybevételi lehetőségének hiányában 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rendőrség internetes honlapján elérhető intelligens űrlap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kitöltésével</a:t>
            </a:r>
          </a:p>
          <a:p>
            <a:pPr marL="400050" lvl="1" indent="0" algn="just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nyújtható be.</a:t>
            </a:r>
          </a:p>
          <a:p>
            <a:pPr marL="400050" lvl="1" indent="0" algn="just">
              <a:buNone/>
            </a:pPr>
            <a:endParaRPr lang="hu-H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űrlapok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az azokhoz kapcsolódó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Rendőrség honlapján és a Rendőrség elektronikus ügyintézési honlapján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érhetők el </a:t>
            </a:r>
          </a:p>
          <a:p>
            <a:pPr marL="400050" lvl="1" indent="0" algn="just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http://www.police.hu/hu/ugyintezes/elektronikus-ugyintezes/meltanyossagi-kerelem-magyarorszagra-torteno-beutazashoz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00050" lvl="1" indent="0" algn="just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https://ugyintezes.police.hu/web/guest/uj-ugy-inditasa/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2400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u-HU" altLang="hu-HU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07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  <a:noFill/>
        </p:spPr>
        <p:txBody>
          <a:bodyPr lIns="91429" tIns="45715" rIns="91429" bIns="45715"/>
          <a:lstStyle/>
          <a:p>
            <a:pPr eaLnBrk="1" hangingPunct="1"/>
            <a:r>
              <a:rPr lang="hu-HU" altLang="hu-H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Méltányossági kérelem megadása esetén </a:t>
            </a:r>
            <a:br>
              <a:rPr lang="hu-HU" altLang="hu-H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hu-HU" altLang="hu-H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követendő eljárásrend (7. §)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3538" y="1484784"/>
            <a:ext cx="8432800" cy="5112866"/>
          </a:xfrm>
        </p:spPr>
        <p:txBody>
          <a:bodyPr lIns="91429" tIns="45715" rIns="91429" bIns="45715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igazolás érdekében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benyújtott irat eredeti példányát belépéskor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engedélyes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köteles a rendőr felhívására bemutatni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igazoló irat eredeti példányát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mutatja be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vagy annak hitelességével kapcsolatban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kétség merül fel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belépést meg kell tagadni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engedélyes a Magyarországra belépés során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egészségügyi vizsgálaton eshet át, amelynek tűrésére köteles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Fertőzés gyanúja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esetén 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beléptetést meg kell tagadni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Fertőzés gyanújának hiányában 14 napra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kijelölt karanténban vagy hatósági házi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karanténban kerül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(ez alól 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Rendőrség nem adhat felmentést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karanténban elhelyezett kérelmére 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járványügyi hatóság engedélyezheti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legalább 48 óra különbséggel,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alkalommal a tesztelésen való részvételt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negatív teszt esetében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karantént előíró rendelkezés alól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járványügyi hatóság felmentést ad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139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7375E"/>
            </a:gs>
            <a:gs pos="74001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C:\Documents and Settings\sztanzs\Asztal\rendorseg_pantone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765175"/>
            <a:ext cx="4319587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404665"/>
            <a:ext cx="7543800" cy="720080"/>
          </a:xfrm>
          <a:noFill/>
        </p:spPr>
        <p:txBody>
          <a:bodyPr lIns="91429" tIns="45715" rIns="91429" bIns="45715"/>
          <a:lstStyle/>
          <a:p>
            <a:pPr eaLnBrk="1" hangingPunct="1"/>
            <a:r>
              <a:rPr lang="hu-HU" altLang="hu-H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Jogi háttér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628800"/>
            <a:ext cx="8424863" cy="4608512"/>
          </a:xfrm>
        </p:spPr>
        <p:txBody>
          <a:bodyPr lIns="91429" tIns="45715" rIns="91429" bIns="45715"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egészségügyről szóló 1997. évi CLIV. törvény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(különösen az egészségügyi válsághelyzeti és egészségügyi veszélyhelyzeti ellátásról szóló XIV. Fejezet);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járványügyi készültség bevezetéséről szóló  283/2020. (VI. 17.) Korm. rendelet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Kormány Magyarország egész területére egészségügyi válsághelyzet elrendelésével járványügyi készültséget vezetett be, hatályos 2020. december 18-ig,  szükségességét a Kormány 3 havonta felülvizsgálja);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járványügyi készültségi időszak utazási korlátozásairól szóló 408/2020. (VIII. 30.) Korm. rendelet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továbbiakban: Korm. rendelet, hatályba lépett 2020. szeptember 1-jén, módosítva 2020. szeptember 1.jei hatállyal);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u-HU" sz="2000" b="1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u-HU" sz="2000" b="1" dirty="0"/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hu-HU" sz="2000" b="1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u-HU" sz="2000" b="1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u-HU" sz="2000" b="1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u-HU" sz="2000" b="1" dirty="0"/>
          </a:p>
          <a:p>
            <a:pPr marL="533400" indent="-5334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altLang="hu-HU" sz="1800" b="1" dirty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5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333375"/>
            <a:ext cx="6335713" cy="719361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2800" b="1" dirty="0">
                <a:solidFill>
                  <a:srgbClr val="000000"/>
                </a:solidFill>
                <a:latin typeface="Times New Roman" pitchFamily="18" charset="0"/>
              </a:rPr>
              <a:t>Beutazási korlátozások alóli kivételek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1484784"/>
            <a:ext cx="8208963" cy="5112867"/>
          </a:xfrm>
          <a:noFill/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  <a:tabLst>
                <a:tab pos="538163" algn="l"/>
              </a:tabLst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Korm. rendelet – és így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korlátozó szabályok – hatálya nem terjed ki: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teherforgalomban történő határátlépésre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hivatalos útlevéllel történő határátlépésre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(diplomata-útlevél,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külügyi szolgálati útlevél,</a:t>
            </a:r>
            <a:r>
              <a:rPr lang="hu-H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szolgálati útlevél, hajós szolgálati útlevél);</a:t>
            </a:r>
          </a:p>
          <a:p>
            <a:pPr marL="0" indent="0" algn="just">
              <a:buNone/>
            </a:pP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arra, aki a belépés során hitelt érdemlően igazolja, hogy a határátlépésre jelentkezés napját megelőző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hónapon belül a COVID-19 betegségen átesett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538163" algn="l"/>
              </a:tabLst>
            </a:pPr>
            <a:endParaRPr lang="hu-HU" altLang="hu-H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7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ím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128791" cy="1080120"/>
          </a:xfrm>
        </p:spPr>
        <p:txBody>
          <a:bodyPr/>
          <a:lstStyle/>
          <a:p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 állampolgárokkal azonos megítélésű személyi kör</a:t>
            </a:r>
          </a:p>
        </p:txBody>
      </p:sp>
      <p:sp>
        <p:nvSpPr>
          <p:cNvPr id="89091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425061" cy="460848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Magyarországon állandó tartózkodásra jogosult és családtagja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rendelkezik az idegenrendészeti hatóság 90 napot meghaladó idejű tartózkodásra kiadott, érvényes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engedélyével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magyarországi sportszervezet versenyzője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sportszakembere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külföldön megrendezett nemzetközi sporteseményen történt részvételét követően lép be;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külföldön megrendezett nemzetközi sporteseményen magyarországi sportszervezet általi meghívással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illetve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delegálással részt vett személy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a részvételét követően lép be;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magyarországi kulturális intézmény foglalkoztatottja</a:t>
            </a:r>
            <a:r>
              <a:rPr lang="hu-H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 külföldi kulturális rendezvényen való részvételét követően lép be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ím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48871" cy="936104"/>
          </a:xfrm>
        </p:spPr>
        <p:txBody>
          <a:bodyPr/>
          <a:lstStyle/>
          <a:p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 állampolgárok belépésének általános szabályai</a:t>
            </a:r>
            <a:endParaRPr lang="hu-HU" alt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15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662" cy="465281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belépés során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törvényben vagy kormányrendeletben meghatározott kivétellel –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egészségügyi vizsgálaton eshet át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amelynek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tűrésére köteles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Fertőzés gyanúja esetén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járványügyi hatóság kijelölt karanténban vagy hatósági házi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karanténban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helyezi el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egészségügyi vizsgálat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fertőzés gyanúját nem állapítja meg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</a:t>
            </a:r>
          </a:p>
          <a:p>
            <a:pPr marL="400050" lvl="1" indent="0" algn="just">
              <a:buNone/>
            </a:pP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magyarországi lakóhellyel vagy tartózkodási hellyel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napra hatósági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házi karanténban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00050" lvl="1" indent="0" algn="just">
              <a:buNone/>
            </a:pP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magyarországi lakóhellyel vagy tartózkodási hely hiányában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napra az illetékes járványügyi hatóság által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kijelölt karanténban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kerül elhelyezésre.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járványügyi hatóság engedélyezheti, hogy 5 napon belül, legalább 48 óra különbséggel,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alkalommal SARS-CoV-2 PCR teszten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vegyen részt.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Első tesztként 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schengeni térségbe tartozó országban, az Amerikai Egyesült Államokban vagy Kanadában elvégzett tesztet is figyelembe kell venni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mindkét teszt negatív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járványügyi hatóság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felmentést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ad.</a:t>
            </a:r>
            <a:endParaRPr lang="hu-HU" dirty="0"/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61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ím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48871" cy="1296144"/>
          </a:xfrm>
        </p:spPr>
        <p:txBody>
          <a:bodyPr/>
          <a:lstStyle/>
          <a:p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 állampolgárok belépésének szabályai - </a:t>
            </a:r>
            <a:b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kivételek</a:t>
            </a:r>
            <a:endParaRPr lang="hu-HU" alt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15" name="Tartalom helye 2"/>
          <p:cNvSpPr>
            <a:spLocks noGrp="1"/>
          </p:cNvSpPr>
          <p:nvPr>
            <p:ph idx="1"/>
          </p:nvPr>
        </p:nvSpPr>
        <p:spPr>
          <a:xfrm>
            <a:off x="971600" y="1916832"/>
            <a:ext cx="7344816" cy="3960440"/>
          </a:xfrm>
        </p:spPr>
        <p:txBody>
          <a:bodyPr/>
          <a:lstStyle/>
          <a:p>
            <a:pPr marL="0" indent="0" algn="just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Korlátozás –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karanténba helyezés, illetőleg tesztelési kötelezettség előírása – nélkül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lehetséges a belépés:</a:t>
            </a:r>
          </a:p>
          <a:p>
            <a:pPr marL="0" indent="0">
              <a:buNone/>
            </a:pP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kapcsolt vállalkozások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vezető tisztségviselői és munkavállalói;</a:t>
            </a:r>
          </a:p>
          <a:p>
            <a:pPr marL="0" indent="0">
              <a:buNone/>
            </a:pP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ingázók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üzleti, illetve gazdasági célú utazás </a:t>
            </a:r>
            <a:r>
              <a:rPr lang="hu-H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esetében [2020. szeptember 5-étől].</a:t>
            </a:r>
          </a:p>
          <a:p>
            <a:pPr algn="just">
              <a:buNone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5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007839"/>
          </a:xfrm>
          <a:noFill/>
        </p:spPr>
        <p:txBody>
          <a:bodyPr lIns="91429" tIns="45715" rIns="91429" bIns="45715"/>
          <a:lstStyle/>
          <a:p>
            <a:pPr eaLnBrk="1" hangingPunct="1"/>
            <a:r>
              <a:rPr lang="hu-HU" altLang="hu-H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Kapcsolt vállalkozások (9. §)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3538" y="1438275"/>
            <a:ext cx="8432800" cy="4871045"/>
          </a:xfrm>
        </p:spPr>
        <p:txBody>
          <a:bodyPr lIns="91429" tIns="45715" rIns="91429" bIns="45715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közbiztonságért felelős miniszter által meghatározott államok területéről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területére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korlátozás nélkül beléphet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a meghatározott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államok egyikében bejegyzett gazdasági társaság vezető tisztségviselője vagy munkavállalója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 egyben a meghatározott államok közül legalább egyikében bejegyzett további gazdasági társasággal kapcsolt vállalkozási viszonyban áll.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kapcsolt vállalkozások közötti üzleti utazás körébe tartozó államokról szóló 33/2020. (VIII. 30.) BM rendelet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alapján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bármely államra alkalmazható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kerül sor karantén elrendelésére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korlátozás nélküli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belépés feltétele, hogy az üzleti célú utazás tényét valószínűsítik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7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007839"/>
          </a:xfrm>
          <a:noFill/>
        </p:spPr>
        <p:txBody>
          <a:bodyPr lIns="91429" tIns="45715" rIns="91429" bIns="45715"/>
          <a:lstStyle/>
          <a:p>
            <a:pPr eaLnBrk="1" hangingPunct="1"/>
            <a:r>
              <a:rPr lang="hu-HU" altLang="hu-H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Ingázók (10. §)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3538" y="1412776"/>
            <a:ext cx="8432800" cy="5184874"/>
          </a:xfrm>
        </p:spPr>
        <p:txBody>
          <a:bodyPr lIns="91429" tIns="45715" rIns="91429" bIns="45715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szomszédos államok polgárai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az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ott élő magyar állampolgárok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beléphetnek, és</a:t>
            </a:r>
          </a:p>
          <a:p>
            <a:pPr lvl="1" algn="just">
              <a:buFontTx/>
              <a:buChar char="-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területének az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államhatárvonaltól számított 30 kilométeres sávján belül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kötelesek tartózkodni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 algn="just">
              <a:buFontTx/>
              <a:buChar char="-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belépést követő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órán belül kötelesek Magyarország területét elhagyni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területének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államhatárvonaltól számított 30 kilométeres sávján belül élő magyar állampolgárok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szomszédos ország területéről visszatérve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korlátozás nélkül beléphetnek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ha:</a:t>
            </a:r>
          </a:p>
          <a:p>
            <a:pPr lvl="1" algn="just">
              <a:buFontTx/>
              <a:buChar char="-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külföldi tartózkodásuk időtartama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haladta meg a 24 órát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</a:t>
            </a:r>
          </a:p>
          <a:p>
            <a:pPr lvl="1" algn="just">
              <a:buFontTx/>
              <a:buChar char="-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szomszédos országban az államhatártól számított legfeljebb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kilométeres sávot nem hagyták el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1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7" y="188913"/>
            <a:ext cx="7654305" cy="1223863"/>
          </a:xfrm>
          <a:noFill/>
        </p:spPr>
        <p:txBody>
          <a:bodyPr lIns="91429" tIns="45715" rIns="91429" bIns="45715"/>
          <a:lstStyle/>
          <a:p>
            <a:pPr eaLnBrk="1" hangingPunct="1"/>
            <a:r>
              <a:rPr lang="hu-HU" altLang="hu-H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Üzleti vagy gazdasági célú utazás (10/A. §)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3568" y="1484783"/>
            <a:ext cx="7848872" cy="5112867"/>
          </a:xfrm>
        </p:spPr>
        <p:txBody>
          <a:bodyPr lIns="91429" tIns="45715" rIns="91429" bIns="45715"/>
          <a:lstStyle/>
          <a:p>
            <a:pPr marL="0" indent="0" algn="just">
              <a:buNone/>
            </a:pPr>
            <a:r>
              <a:rPr lang="hu-H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a Magyarországról történő kiutazás célja olyan </a:t>
            </a:r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üzleti vagy gazdasági célú tevékenység</a:t>
            </a:r>
            <a:r>
              <a:rPr lang="hu-H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amelynek</a:t>
            </a:r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tényét a magyar állampolgár Magyarországra történő visszautazásakor igazolja</a:t>
            </a:r>
            <a:r>
              <a:rPr lang="hu-H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magyar állampolgár a kiutazást követően </a:t>
            </a:r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területére korlátozás nélkül beléphet</a:t>
            </a:r>
            <a:r>
              <a:rPr lang="hu-H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hu-H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üzleti vagy gazdasági célú tevékenység ténye igazolásának hitelességével kapcsolatban </a:t>
            </a:r>
            <a:r>
              <a:rPr lang="hu-H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belépéskor </a:t>
            </a:r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kétség merül fel</a:t>
            </a:r>
            <a:r>
              <a:rPr lang="hu-H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az általános szabályoknak megfelelően karanténba helyezésre történik intézkedés.</a:t>
            </a:r>
          </a:p>
          <a:p>
            <a:pPr marL="0" indent="0" algn="just">
              <a:buNone/>
            </a:pPr>
            <a:endParaRPr lang="hu-H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Javasolt magyar nyelvű írásos igazolás</a:t>
            </a:r>
            <a:r>
              <a:rPr lang="hu-H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elkészítése és bemutatása.</a:t>
            </a:r>
            <a:endParaRPr lang="hu-H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662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-thema">
  <a:themeElements>
    <a:clrScheme name="AEGON GROUP">
      <a:dk1>
        <a:sysClr val="windowText" lastClr="000000"/>
      </a:dk1>
      <a:lt1>
        <a:sysClr val="window" lastClr="FFFFFF"/>
      </a:lt1>
      <a:dk2>
        <a:srgbClr val="63717A"/>
      </a:dk2>
      <a:lt2>
        <a:srgbClr val="EBEBEB"/>
      </a:lt2>
      <a:accent1>
        <a:srgbClr val="005CAE"/>
      </a:accent1>
      <a:accent2>
        <a:srgbClr val="A8B7BF"/>
      </a:accent2>
      <a:accent3>
        <a:srgbClr val="36A609"/>
      </a:accent3>
      <a:accent4>
        <a:srgbClr val="CDCC00"/>
      </a:accent4>
      <a:accent5>
        <a:srgbClr val="F9A000"/>
      </a:accent5>
      <a:accent6>
        <a:srgbClr val="B71657"/>
      </a:accent6>
      <a:hlink>
        <a:srgbClr val="6B5E97"/>
      </a:hlink>
      <a:folHlink>
        <a:srgbClr val="38A78D"/>
      </a:folHlink>
    </a:clrScheme>
    <a:fontScheme name="AEGON GROU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9893</TotalTime>
  <Words>1341</Words>
  <Application>Microsoft Office PowerPoint</Application>
  <PresentationFormat>Diavetítés a képernyőre (4:3 oldalarány)</PresentationFormat>
  <Paragraphs>132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3</vt:i4>
      </vt:variant>
      <vt:variant>
        <vt:lpstr>Diacímek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Office-téma</vt:lpstr>
      <vt:lpstr>1_Office-téma</vt:lpstr>
      <vt:lpstr>5_Office-thema</vt:lpstr>
      <vt:lpstr>A járványügyi készültség időszakában irányadó  utazási korlátozások</vt:lpstr>
      <vt:lpstr>Jogi háttér </vt:lpstr>
      <vt:lpstr>Beutazási korlátozások alóli kivételek</vt:lpstr>
      <vt:lpstr>Magyar állampolgárokkal azonos megítélésű személyi kör</vt:lpstr>
      <vt:lpstr>Magyar állampolgárok belépésének általános szabályai</vt:lpstr>
      <vt:lpstr>Magyar állampolgárok belépésének szabályai -  kivételek</vt:lpstr>
      <vt:lpstr>Kapcsolt vállalkozások (9. §)</vt:lpstr>
      <vt:lpstr>Ingázók (10. §)</vt:lpstr>
      <vt:lpstr>Üzleti vagy gazdasági célú utazás (10/A. §)</vt:lpstr>
      <vt:lpstr>Nem magyar állampolgárok belépése</vt:lpstr>
      <vt:lpstr>Nem magyar állampolgárok belépése üzleti vagy gazdasági célból (10/B. §)</vt:lpstr>
      <vt:lpstr>A méltányossági kérelem főbb esetkörei (6. §) </vt:lpstr>
      <vt:lpstr>A méltányossági kérelem követelményei (6. §)</vt:lpstr>
      <vt:lpstr>A kérelem benyújtásának módja (6. §)</vt:lpstr>
      <vt:lpstr>Méltányossági kérelem megadása esetén  követendő eljárásrend (7. §)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orfk</dc:creator>
  <cp:lastModifiedBy>Hanna Cebe</cp:lastModifiedBy>
  <cp:revision>677</cp:revision>
  <cp:lastPrinted>2020-09-04T09:42:31Z</cp:lastPrinted>
  <dcterms:modified xsi:type="dcterms:W3CDTF">2020-09-10T07:55:12Z</dcterms:modified>
</cp:coreProperties>
</file>