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3" r:id="rId6"/>
    <p:sldId id="272" r:id="rId7"/>
    <p:sldId id="264" r:id="rId8"/>
    <p:sldId id="268" r:id="rId9"/>
    <p:sldId id="289" r:id="rId10"/>
    <p:sldId id="290" r:id="rId11"/>
    <p:sldId id="271" r:id="rId12"/>
    <p:sldId id="277" r:id="rId13"/>
    <p:sldId id="291" r:id="rId14"/>
    <p:sldId id="292" r:id="rId15"/>
    <p:sldId id="301" r:id="rId16"/>
    <p:sldId id="293" r:id="rId17"/>
    <p:sldId id="300" r:id="rId18"/>
    <p:sldId id="294" r:id="rId19"/>
    <p:sldId id="296" r:id="rId20"/>
    <p:sldId id="299" r:id="rId21"/>
    <p:sldId id="298" r:id="rId22"/>
    <p:sldId id="295" r:id="rId23"/>
    <p:sldId id="297" r:id="rId2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828282"/>
    <a:srgbClr val="7B7974"/>
    <a:srgbClr val="A6A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34"/>
    <p:restoredTop sz="93532" autoAdjust="0"/>
  </p:normalViewPr>
  <p:slideViewPr>
    <p:cSldViewPr snapToGrid="0">
      <p:cViewPr varScale="1">
        <p:scale>
          <a:sx n="68" d="100"/>
          <a:sy n="68" d="100"/>
        </p:scale>
        <p:origin x="11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 Kern" userId="7c69c289-8d78-4d94-bd43-1485a50db4ba" providerId="ADAL" clId="{CA29CAF1-A0EE-492C-A96E-5C1436843B87}"/>
    <pc:docChg chg="delSld delSection modSection">
      <pc:chgData name="Christina  Kern" userId="7c69c289-8d78-4d94-bd43-1485a50db4ba" providerId="ADAL" clId="{CA29CAF1-A0EE-492C-A96E-5C1436843B87}" dt="2019-04-17T12:32:49.828" v="39" actId="17853"/>
      <pc:docMkLst>
        <pc:docMk/>
      </pc:docMkLst>
      <pc:sldChg chg="del">
        <pc:chgData name="Christina  Kern" userId="7c69c289-8d78-4d94-bd43-1485a50db4ba" providerId="ADAL" clId="{CA29CAF1-A0EE-492C-A96E-5C1436843B87}" dt="2019-04-17T12:32:47.760" v="0" actId="2696"/>
        <pc:sldMkLst>
          <pc:docMk/>
          <pc:sldMk cId="271466669" sldId="295"/>
        </pc:sldMkLst>
      </pc:sldChg>
      <pc:sldChg chg="del">
        <pc:chgData name="Christina  Kern" userId="7c69c289-8d78-4d94-bd43-1485a50db4ba" providerId="ADAL" clId="{CA29CAF1-A0EE-492C-A96E-5C1436843B87}" dt="2019-04-17T12:32:47.891" v="2" actId="2696"/>
        <pc:sldMkLst>
          <pc:docMk/>
          <pc:sldMk cId="2441782290" sldId="300"/>
        </pc:sldMkLst>
      </pc:sldChg>
      <pc:sldChg chg="del">
        <pc:chgData name="Christina  Kern" userId="7c69c289-8d78-4d94-bd43-1485a50db4ba" providerId="ADAL" clId="{CA29CAF1-A0EE-492C-A96E-5C1436843B87}" dt="2019-04-17T12:32:47.916" v="3" actId="2696"/>
        <pc:sldMkLst>
          <pc:docMk/>
          <pc:sldMk cId="1080704169" sldId="301"/>
        </pc:sldMkLst>
      </pc:sldChg>
      <pc:sldChg chg="del">
        <pc:chgData name="Christina  Kern" userId="7c69c289-8d78-4d94-bd43-1485a50db4ba" providerId="ADAL" clId="{CA29CAF1-A0EE-492C-A96E-5C1436843B87}" dt="2019-04-17T12:32:47.942" v="4" actId="2696"/>
        <pc:sldMkLst>
          <pc:docMk/>
          <pc:sldMk cId="2892018114" sldId="302"/>
        </pc:sldMkLst>
      </pc:sldChg>
      <pc:sldChg chg="del">
        <pc:chgData name="Christina  Kern" userId="7c69c289-8d78-4d94-bd43-1485a50db4ba" providerId="ADAL" clId="{CA29CAF1-A0EE-492C-A96E-5C1436843B87}" dt="2019-04-17T12:32:47.961" v="5" actId="2696"/>
        <pc:sldMkLst>
          <pc:docMk/>
          <pc:sldMk cId="1046487557" sldId="303"/>
        </pc:sldMkLst>
      </pc:sldChg>
      <pc:sldChg chg="del">
        <pc:chgData name="Christina  Kern" userId="7c69c289-8d78-4d94-bd43-1485a50db4ba" providerId="ADAL" clId="{CA29CAF1-A0EE-492C-A96E-5C1436843B87}" dt="2019-04-17T12:32:48.041" v="9" actId="2696"/>
        <pc:sldMkLst>
          <pc:docMk/>
          <pc:sldMk cId="1073537657" sldId="304"/>
        </pc:sldMkLst>
      </pc:sldChg>
      <pc:sldChg chg="del">
        <pc:chgData name="Christina  Kern" userId="7c69c289-8d78-4d94-bd43-1485a50db4ba" providerId="ADAL" clId="{CA29CAF1-A0EE-492C-A96E-5C1436843B87}" dt="2019-04-17T12:32:48.064" v="10" actId="2696"/>
        <pc:sldMkLst>
          <pc:docMk/>
          <pc:sldMk cId="2932765651" sldId="305"/>
        </pc:sldMkLst>
      </pc:sldChg>
      <pc:sldChg chg="del">
        <pc:chgData name="Christina  Kern" userId="7c69c289-8d78-4d94-bd43-1485a50db4ba" providerId="ADAL" clId="{CA29CAF1-A0EE-492C-A96E-5C1436843B87}" dt="2019-04-17T12:32:48.103" v="12" actId="2696"/>
        <pc:sldMkLst>
          <pc:docMk/>
          <pc:sldMk cId="796872415" sldId="306"/>
        </pc:sldMkLst>
      </pc:sldChg>
      <pc:sldChg chg="del">
        <pc:chgData name="Christina  Kern" userId="7c69c289-8d78-4d94-bd43-1485a50db4ba" providerId="ADAL" clId="{CA29CAF1-A0EE-492C-A96E-5C1436843B87}" dt="2019-04-17T12:32:48.121" v="13" actId="2696"/>
        <pc:sldMkLst>
          <pc:docMk/>
          <pc:sldMk cId="2502026612" sldId="307"/>
        </pc:sldMkLst>
      </pc:sldChg>
      <pc:sldChg chg="del">
        <pc:chgData name="Christina  Kern" userId="7c69c289-8d78-4d94-bd43-1485a50db4ba" providerId="ADAL" clId="{CA29CAF1-A0EE-492C-A96E-5C1436843B87}" dt="2019-04-17T12:32:48.079" v="11" actId="2696"/>
        <pc:sldMkLst>
          <pc:docMk/>
          <pc:sldMk cId="1828564102" sldId="308"/>
        </pc:sldMkLst>
      </pc:sldChg>
      <pc:sldChg chg="del">
        <pc:chgData name="Christina  Kern" userId="7c69c289-8d78-4d94-bd43-1485a50db4ba" providerId="ADAL" clId="{CA29CAF1-A0EE-492C-A96E-5C1436843B87}" dt="2019-04-17T12:32:48.161" v="15" actId="2696"/>
        <pc:sldMkLst>
          <pc:docMk/>
          <pc:sldMk cId="1245504804" sldId="310"/>
        </pc:sldMkLst>
      </pc:sldChg>
      <pc:sldChg chg="del">
        <pc:chgData name="Christina  Kern" userId="7c69c289-8d78-4d94-bd43-1485a50db4ba" providerId="ADAL" clId="{CA29CAF1-A0EE-492C-A96E-5C1436843B87}" dt="2019-04-17T12:32:48.396" v="18" actId="2696"/>
        <pc:sldMkLst>
          <pc:docMk/>
          <pc:sldMk cId="2547269950" sldId="311"/>
        </pc:sldMkLst>
      </pc:sldChg>
      <pc:sldChg chg="del">
        <pc:chgData name="Christina  Kern" userId="7c69c289-8d78-4d94-bd43-1485a50db4ba" providerId="ADAL" clId="{CA29CAF1-A0EE-492C-A96E-5C1436843B87}" dt="2019-04-17T12:32:48.251" v="17" actId="2696"/>
        <pc:sldMkLst>
          <pc:docMk/>
          <pc:sldMk cId="533807978" sldId="312"/>
        </pc:sldMkLst>
      </pc:sldChg>
      <pc:sldChg chg="del">
        <pc:chgData name="Christina  Kern" userId="7c69c289-8d78-4d94-bd43-1485a50db4ba" providerId="ADAL" clId="{CA29CAF1-A0EE-492C-A96E-5C1436843B87}" dt="2019-04-17T12:32:49.317" v="28" actId="2696"/>
        <pc:sldMkLst>
          <pc:docMk/>
          <pc:sldMk cId="2351680880" sldId="327"/>
        </pc:sldMkLst>
      </pc:sldChg>
      <pc:sldChg chg="del">
        <pc:chgData name="Christina  Kern" userId="7c69c289-8d78-4d94-bd43-1485a50db4ba" providerId="ADAL" clId="{CA29CAF1-A0EE-492C-A96E-5C1436843B87}" dt="2019-04-17T12:32:49.145" v="25" actId="2696"/>
        <pc:sldMkLst>
          <pc:docMk/>
          <pc:sldMk cId="1686783240" sldId="328"/>
        </pc:sldMkLst>
      </pc:sldChg>
      <pc:sldChg chg="del">
        <pc:chgData name="Christina  Kern" userId="7c69c289-8d78-4d94-bd43-1485a50db4ba" providerId="ADAL" clId="{CA29CAF1-A0EE-492C-A96E-5C1436843B87}" dt="2019-04-17T12:32:49.384" v="29" actId="2696"/>
        <pc:sldMkLst>
          <pc:docMk/>
          <pc:sldMk cId="3194994867" sldId="329"/>
        </pc:sldMkLst>
      </pc:sldChg>
      <pc:sldChg chg="del">
        <pc:chgData name="Christina  Kern" userId="7c69c289-8d78-4d94-bd43-1485a50db4ba" providerId="ADAL" clId="{CA29CAF1-A0EE-492C-A96E-5C1436843B87}" dt="2019-04-17T12:32:49.457" v="30" actId="2696"/>
        <pc:sldMkLst>
          <pc:docMk/>
          <pc:sldMk cId="3847220133" sldId="330"/>
        </pc:sldMkLst>
      </pc:sldChg>
      <pc:sldChg chg="del">
        <pc:chgData name="Christina  Kern" userId="7c69c289-8d78-4d94-bd43-1485a50db4ba" providerId="ADAL" clId="{CA29CAF1-A0EE-492C-A96E-5C1436843B87}" dt="2019-04-17T12:32:49.490" v="31" actId="2696"/>
        <pc:sldMkLst>
          <pc:docMk/>
          <pc:sldMk cId="3953510802" sldId="331"/>
        </pc:sldMkLst>
      </pc:sldChg>
      <pc:sldChg chg="del">
        <pc:chgData name="Christina  Kern" userId="7c69c289-8d78-4d94-bd43-1485a50db4ba" providerId="ADAL" clId="{CA29CAF1-A0EE-492C-A96E-5C1436843B87}" dt="2019-04-17T12:32:49.589" v="34" actId="2696"/>
        <pc:sldMkLst>
          <pc:docMk/>
          <pc:sldMk cId="892747921" sldId="334"/>
        </pc:sldMkLst>
      </pc:sldChg>
      <pc:sldChg chg="del">
        <pc:chgData name="Christina  Kern" userId="7c69c289-8d78-4d94-bd43-1485a50db4ba" providerId="ADAL" clId="{CA29CAF1-A0EE-492C-A96E-5C1436843B87}" dt="2019-04-17T12:32:49.745" v="36" actId="2696"/>
        <pc:sldMkLst>
          <pc:docMk/>
          <pc:sldMk cId="3297641572" sldId="335"/>
        </pc:sldMkLst>
      </pc:sldChg>
      <pc:sldChg chg="del">
        <pc:chgData name="Christina  Kern" userId="7c69c289-8d78-4d94-bd43-1485a50db4ba" providerId="ADAL" clId="{CA29CAF1-A0EE-492C-A96E-5C1436843B87}" dt="2019-04-17T12:32:49.827" v="38" actId="2696"/>
        <pc:sldMkLst>
          <pc:docMk/>
          <pc:sldMk cId="1928108613" sldId="337"/>
        </pc:sldMkLst>
      </pc:sldChg>
      <pc:sldChg chg="del">
        <pc:chgData name="Christina  Kern" userId="7c69c289-8d78-4d94-bd43-1485a50db4ba" providerId="ADAL" clId="{CA29CAF1-A0EE-492C-A96E-5C1436843B87}" dt="2019-04-17T12:32:47.983" v="6" actId="2696"/>
        <pc:sldMkLst>
          <pc:docMk/>
          <pc:sldMk cId="4149715191" sldId="338"/>
        </pc:sldMkLst>
      </pc:sldChg>
      <pc:sldChg chg="del">
        <pc:chgData name="Christina  Kern" userId="7c69c289-8d78-4d94-bd43-1485a50db4ba" providerId="ADAL" clId="{CA29CAF1-A0EE-492C-A96E-5C1436843B87}" dt="2019-04-17T12:32:48.025" v="8" actId="2696"/>
        <pc:sldMkLst>
          <pc:docMk/>
          <pc:sldMk cId="866761186" sldId="339"/>
        </pc:sldMkLst>
      </pc:sldChg>
      <pc:sldChg chg="del">
        <pc:chgData name="Christina  Kern" userId="7c69c289-8d78-4d94-bd43-1485a50db4ba" providerId="ADAL" clId="{CA29CAF1-A0EE-492C-A96E-5C1436843B87}" dt="2019-04-17T12:32:48.558" v="19" actId="2696"/>
        <pc:sldMkLst>
          <pc:docMk/>
          <pc:sldMk cId="1081454244" sldId="342"/>
        </pc:sldMkLst>
      </pc:sldChg>
      <pc:sldChg chg="del">
        <pc:chgData name="Christina  Kern" userId="7c69c289-8d78-4d94-bd43-1485a50db4ba" providerId="ADAL" clId="{CA29CAF1-A0EE-492C-A96E-5C1436843B87}" dt="2019-04-17T12:32:48.004" v="7" actId="2696"/>
        <pc:sldMkLst>
          <pc:docMk/>
          <pc:sldMk cId="3997528449" sldId="345"/>
        </pc:sldMkLst>
      </pc:sldChg>
      <pc:sldChg chg="del">
        <pc:chgData name="Christina  Kern" userId="7c69c289-8d78-4d94-bd43-1485a50db4ba" providerId="ADAL" clId="{CA29CAF1-A0EE-492C-A96E-5C1436843B87}" dt="2019-04-17T12:32:49.247" v="27" actId="2696"/>
        <pc:sldMkLst>
          <pc:docMk/>
          <pc:sldMk cId="3168359949" sldId="364"/>
        </pc:sldMkLst>
      </pc:sldChg>
      <pc:sldChg chg="del">
        <pc:chgData name="Christina  Kern" userId="7c69c289-8d78-4d94-bd43-1485a50db4ba" providerId="ADAL" clId="{CA29CAF1-A0EE-492C-A96E-5C1436843B87}" dt="2019-04-17T12:32:49.509" v="32" actId="2696"/>
        <pc:sldMkLst>
          <pc:docMk/>
          <pc:sldMk cId="1636539320" sldId="365"/>
        </pc:sldMkLst>
      </pc:sldChg>
      <pc:sldChg chg="del">
        <pc:chgData name="Christina  Kern" userId="7c69c289-8d78-4d94-bd43-1485a50db4ba" providerId="ADAL" clId="{CA29CAF1-A0EE-492C-A96E-5C1436843B87}" dt="2019-04-17T12:32:49.525" v="33" actId="2696"/>
        <pc:sldMkLst>
          <pc:docMk/>
          <pc:sldMk cId="3841186954" sldId="366"/>
        </pc:sldMkLst>
      </pc:sldChg>
      <pc:sldChg chg="del">
        <pc:chgData name="Christina  Kern" userId="7c69c289-8d78-4d94-bd43-1485a50db4ba" providerId="ADAL" clId="{CA29CAF1-A0EE-492C-A96E-5C1436843B87}" dt="2019-04-17T12:32:49.198" v="26" actId="2696"/>
        <pc:sldMkLst>
          <pc:docMk/>
          <pc:sldMk cId="64049939" sldId="368"/>
        </pc:sldMkLst>
      </pc:sldChg>
      <pc:sldChg chg="del">
        <pc:chgData name="Christina  Kern" userId="7c69c289-8d78-4d94-bd43-1485a50db4ba" providerId="ADAL" clId="{CA29CAF1-A0EE-492C-A96E-5C1436843B87}" dt="2019-04-17T12:32:49.735" v="35" actId="2696"/>
        <pc:sldMkLst>
          <pc:docMk/>
          <pc:sldMk cId="1151062093" sldId="369"/>
        </pc:sldMkLst>
      </pc:sldChg>
      <pc:sldChg chg="del">
        <pc:chgData name="Christina  Kern" userId="7c69c289-8d78-4d94-bd43-1485a50db4ba" providerId="ADAL" clId="{CA29CAF1-A0EE-492C-A96E-5C1436843B87}" dt="2019-04-17T12:32:47.780" v="1" actId="2696"/>
        <pc:sldMkLst>
          <pc:docMk/>
          <pc:sldMk cId="1384493767" sldId="370"/>
        </pc:sldMkLst>
      </pc:sldChg>
      <pc:sldChg chg="del">
        <pc:chgData name="Christina  Kern" userId="7c69c289-8d78-4d94-bd43-1485a50db4ba" providerId="ADAL" clId="{CA29CAF1-A0EE-492C-A96E-5C1436843B87}" dt="2019-04-17T12:32:48.139" v="14" actId="2696"/>
        <pc:sldMkLst>
          <pc:docMk/>
          <pc:sldMk cId="3484006108" sldId="371"/>
        </pc:sldMkLst>
      </pc:sldChg>
      <pc:sldChg chg="del">
        <pc:chgData name="Christina  Kern" userId="7c69c289-8d78-4d94-bd43-1485a50db4ba" providerId="ADAL" clId="{CA29CAF1-A0EE-492C-A96E-5C1436843B87}" dt="2019-04-17T12:32:48.616" v="20" actId="2696"/>
        <pc:sldMkLst>
          <pc:docMk/>
          <pc:sldMk cId="3656775093" sldId="372"/>
        </pc:sldMkLst>
      </pc:sldChg>
      <pc:sldChg chg="del">
        <pc:chgData name="Christina  Kern" userId="7c69c289-8d78-4d94-bd43-1485a50db4ba" providerId="ADAL" clId="{CA29CAF1-A0EE-492C-A96E-5C1436843B87}" dt="2019-04-17T12:32:48.772" v="21" actId="2696"/>
        <pc:sldMkLst>
          <pc:docMk/>
          <pc:sldMk cId="273099275" sldId="373"/>
        </pc:sldMkLst>
      </pc:sldChg>
      <pc:sldChg chg="del">
        <pc:chgData name="Christina  Kern" userId="7c69c289-8d78-4d94-bd43-1485a50db4ba" providerId="ADAL" clId="{CA29CAF1-A0EE-492C-A96E-5C1436843B87}" dt="2019-04-17T12:32:48.943" v="22" actId="2696"/>
        <pc:sldMkLst>
          <pc:docMk/>
          <pc:sldMk cId="1916750592" sldId="374"/>
        </pc:sldMkLst>
      </pc:sldChg>
      <pc:sldChg chg="del">
        <pc:chgData name="Christina  Kern" userId="7c69c289-8d78-4d94-bd43-1485a50db4ba" providerId="ADAL" clId="{CA29CAF1-A0EE-492C-A96E-5C1436843B87}" dt="2019-04-17T12:32:49.081" v="23" actId="2696"/>
        <pc:sldMkLst>
          <pc:docMk/>
          <pc:sldMk cId="3941575414" sldId="375"/>
        </pc:sldMkLst>
      </pc:sldChg>
      <pc:sldChg chg="del">
        <pc:chgData name="Christina  Kern" userId="7c69c289-8d78-4d94-bd43-1485a50db4ba" providerId="ADAL" clId="{CA29CAF1-A0EE-492C-A96E-5C1436843B87}" dt="2019-04-17T12:32:49.094" v="24" actId="2696"/>
        <pc:sldMkLst>
          <pc:docMk/>
          <pc:sldMk cId="3192646321" sldId="376"/>
        </pc:sldMkLst>
      </pc:sldChg>
      <pc:sldChg chg="del">
        <pc:chgData name="Christina  Kern" userId="7c69c289-8d78-4d94-bd43-1485a50db4ba" providerId="ADAL" clId="{CA29CAF1-A0EE-492C-A96E-5C1436843B87}" dt="2019-04-17T12:32:49.818" v="37" actId="2696"/>
        <pc:sldMkLst>
          <pc:docMk/>
          <pc:sldMk cId="2162893582" sldId="377"/>
        </pc:sldMkLst>
      </pc:sldChg>
      <pc:sldChg chg="del">
        <pc:chgData name="Christina  Kern" userId="7c69c289-8d78-4d94-bd43-1485a50db4ba" providerId="ADAL" clId="{CA29CAF1-A0EE-492C-A96E-5C1436843B87}" dt="2019-04-17T12:32:48.181" v="16" actId="2696"/>
        <pc:sldMkLst>
          <pc:docMk/>
          <pc:sldMk cId="518519965" sldId="378"/>
        </pc:sldMkLst>
      </pc:sldChg>
    </pc:docChg>
  </pc:docChgLst>
  <pc:docChgLst>
    <pc:chgData name="Christina  Kern" userId="7c69c289-8d78-4d94-bd43-1485a50db4ba" providerId="ADAL" clId="{573136BB-3613-462C-B308-C26494500749}"/>
    <pc:docChg chg="undo modSld">
      <pc:chgData name="Christina  Kern" userId="7c69c289-8d78-4d94-bd43-1485a50db4ba" providerId="ADAL" clId="{573136BB-3613-462C-B308-C26494500749}" dt="2019-02-25T09:02:26.800" v="87" actId="207"/>
      <pc:docMkLst>
        <pc:docMk/>
      </pc:docMkLst>
    </pc:docChg>
  </pc:docChgLst>
  <pc:docChgLst>
    <pc:chgData name="Christina  Kern" userId="7c69c289-8d78-4d94-bd43-1485a50db4ba" providerId="ADAL" clId="{8CDFC19E-48BE-4861-BBE9-6E22013CEBFC}"/>
    <pc:docChg chg="custSel modMainMaster">
      <pc:chgData name="Christina  Kern" userId="7c69c289-8d78-4d94-bd43-1485a50db4ba" providerId="ADAL" clId="{8CDFC19E-48BE-4861-BBE9-6E22013CEBFC}" dt="2019-04-11T14:20:44.076" v="17" actId="167"/>
      <pc:docMkLst>
        <pc:docMk/>
      </pc:docMkLst>
      <pc:sldMasterChg chg="modSldLayout">
        <pc:chgData name="Christina  Kern" userId="7c69c289-8d78-4d94-bd43-1485a50db4ba" providerId="ADAL" clId="{8CDFC19E-48BE-4861-BBE9-6E22013CEBFC}" dt="2019-04-11T14:20:44.076" v="17" actId="167"/>
        <pc:sldMasterMkLst>
          <pc:docMk/>
          <pc:sldMasterMk cId="1595644441" sldId="2147483648"/>
        </pc:sldMasterMkLst>
        <pc:sldLayoutChg chg="addSp delSp modSp">
          <pc:chgData name="Christina  Kern" userId="7c69c289-8d78-4d94-bd43-1485a50db4ba" providerId="ADAL" clId="{8CDFC19E-48BE-4861-BBE9-6E22013CEBFC}" dt="2019-04-11T14:20:26.356" v="11" actId="167"/>
          <pc:sldLayoutMkLst>
            <pc:docMk/>
            <pc:sldMasterMk cId="1595644441" sldId="2147483648"/>
            <pc:sldLayoutMk cId="2493055461" sldId="2147483681"/>
          </pc:sldLayoutMkLst>
          <pc:picChg chg="add mod ord">
            <ac:chgData name="Christina  Kern" userId="7c69c289-8d78-4d94-bd43-1485a50db4ba" providerId="ADAL" clId="{8CDFC19E-48BE-4861-BBE9-6E22013CEBFC}" dt="2019-04-11T14:20:26.356" v="11" actId="167"/>
            <ac:picMkLst>
              <pc:docMk/>
              <pc:sldMasterMk cId="1595644441" sldId="2147483648"/>
              <pc:sldLayoutMk cId="2493055461" sldId="2147483681"/>
              <ac:picMk id="5" creationId="{CD494904-3D12-4462-A156-173C39289078}"/>
            </ac:picMkLst>
          </pc:picChg>
          <pc:picChg chg="del">
            <ac:chgData name="Christina  Kern" userId="7c69c289-8d78-4d94-bd43-1485a50db4ba" providerId="ADAL" clId="{8CDFC19E-48BE-4861-BBE9-6E22013CEBFC}" dt="2019-04-11T14:20:14.713" v="6" actId="478"/>
            <ac:picMkLst>
              <pc:docMk/>
              <pc:sldMasterMk cId="1595644441" sldId="2147483648"/>
              <pc:sldLayoutMk cId="2493055461" sldId="2147483681"/>
              <ac:picMk id="15" creationId="{549A8FA6-0B8E-44E6-ABDD-BFA763E73BAA}"/>
            </ac:picMkLst>
          </pc:picChg>
        </pc:sldLayoutChg>
        <pc:sldLayoutChg chg="addSp delSp modSp">
          <pc:chgData name="Christina  Kern" userId="7c69c289-8d78-4d94-bd43-1485a50db4ba" providerId="ADAL" clId="{8CDFC19E-48BE-4861-BBE9-6E22013CEBFC}" dt="2019-04-11T14:20:10.830" v="5" actId="167"/>
          <pc:sldLayoutMkLst>
            <pc:docMk/>
            <pc:sldMasterMk cId="1595644441" sldId="2147483648"/>
            <pc:sldLayoutMk cId="3594014122" sldId="2147483682"/>
          </pc:sldLayoutMkLst>
          <pc:picChg chg="add mod ord">
            <ac:chgData name="Christina  Kern" userId="7c69c289-8d78-4d94-bd43-1485a50db4ba" providerId="ADAL" clId="{8CDFC19E-48BE-4861-BBE9-6E22013CEBFC}" dt="2019-04-11T14:20:10.830" v="5" actId="167"/>
            <ac:picMkLst>
              <pc:docMk/>
              <pc:sldMasterMk cId="1595644441" sldId="2147483648"/>
              <pc:sldLayoutMk cId="3594014122" sldId="2147483682"/>
              <ac:picMk id="6" creationId="{4DF8E909-AD53-40D8-8B45-E738FC3BBEE2}"/>
            </ac:picMkLst>
          </pc:picChg>
          <pc:picChg chg="del">
            <ac:chgData name="Christina  Kern" userId="7c69c289-8d78-4d94-bd43-1485a50db4ba" providerId="ADAL" clId="{8CDFC19E-48BE-4861-BBE9-6E22013CEBFC}" dt="2019-04-11T14:19:59.985" v="0" actId="478"/>
            <ac:picMkLst>
              <pc:docMk/>
              <pc:sldMasterMk cId="1595644441" sldId="2147483648"/>
              <pc:sldLayoutMk cId="3594014122" sldId="2147483682"/>
              <ac:picMk id="9" creationId="{60EAE32D-662F-45AA-81A0-F627867AEED4}"/>
            </ac:picMkLst>
          </pc:picChg>
        </pc:sldLayoutChg>
        <pc:sldLayoutChg chg="addSp delSp modSp">
          <pc:chgData name="Christina  Kern" userId="7c69c289-8d78-4d94-bd43-1485a50db4ba" providerId="ADAL" clId="{8CDFC19E-48BE-4861-BBE9-6E22013CEBFC}" dt="2019-04-11T14:20:44.076" v="17" actId="167"/>
          <pc:sldLayoutMkLst>
            <pc:docMk/>
            <pc:sldMasterMk cId="1595644441" sldId="2147483648"/>
            <pc:sldLayoutMk cId="3771309318" sldId="2147483683"/>
          </pc:sldLayoutMkLst>
          <pc:picChg chg="add mod ord">
            <ac:chgData name="Christina  Kern" userId="7c69c289-8d78-4d94-bd43-1485a50db4ba" providerId="ADAL" clId="{8CDFC19E-48BE-4861-BBE9-6E22013CEBFC}" dt="2019-04-11T14:20:44.076" v="17" actId="167"/>
            <ac:picMkLst>
              <pc:docMk/>
              <pc:sldMasterMk cId="1595644441" sldId="2147483648"/>
              <pc:sldLayoutMk cId="3771309318" sldId="2147483683"/>
              <ac:picMk id="3" creationId="{C40F9ED5-BD32-42D6-B19C-E57AECD53BEC}"/>
            </ac:picMkLst>
          </pc:picChg>
          <pc:picChg chg="del">
            <ac:chgData name="Christina  Kern" userId="7c69c289-8d78-4d94-bd43-1485a50db4ba" providerId="ADAL" clId="{8CDFC19E-48BE-4861-BBE9-6E22013CEBFC}" dt="2019-04-11T14:20:31.221" v="12" actId="478"/>
            <ac:picMkLst>
              <pc:docMk/>
              <pc:sldMasterMk cId="1595644441" sldId="2147483648"/>
              <pc:sldLayoutMk cId="3771309318" sldId="2147483683"/>
              <ac:picMk id="9" creationId="{60EAE32D-662F-45AA-81A0-F627867AEED4}"/>
            </ac:picMkLst>
          </pc:picChg>
        </pc:sldLayoutChg>
      </pc:sldMasterChg>
    </pc:docChg>
  </pc:docChgLst>
  <pc:docChgLst>
    <pc:chgData name="Christina  Kern" userId="7c69c289-8d78-4d94-bd43-1485a50db4ba" providerId="ADAL" clId="{C36B74FE-6C8E-413F-AB53-F724180EB8BE}"/>
    <pc:docChg chg="undo custSel addSld delSld modSld modSection">
      <pc:chgData name="Christina  Kern" userId="7c69c289-8d78-4d94-bd43-1485a50db4ba" providerId="ADAL" clId="{C36B74FE-6C8E-413F-AB53-F724180EB8BE}" dt="2019-03-06T16:12:21.454" v="29" actId="20577"/>
      <pc:docMkLst>
        <pc:docMk/>
      </pc:docMkLst>
    </pc:docChg>
  </pc:docChgLst>
  <pc:docChgLst>
    <pc:chgData name="Christina  Kern" userId="7c69c289-8d78-4d94-bd43-1485a50db4ba" providerId="ADAL" clId="{19A0223E-8112-457C-AC80-74D24C191807}"/>
    <pc:docChg chg="custSel modSld">
      <pc:chgData name="Christina  Kern" userId="7c69c289-8d78-4d94-bd43-1485a50db4ba" providerId="ADAL" clId="{19A0223E-8112-457C-AC80-74D24C191807}" dt="2019-03-15T12:38:08.675" v="44" actId="962"/>
      <pc:docMkLst>
        <pc:docMk/>
      </pc:docMkLst>
    </pc:docChg>
  </pc:docChgLst>
  <pc:docChgLst>
    <pc:chgData name="Christina  Kern" userId="7c69c289-8d78-4d94-bd43-1485a50db4ba" providerId="ADAL" clId="{0FD19B64-29F5-4549-80A4-E8C09C4D77B4}"/>
    <pc:docChg chg="custSel addSld delSld modSld modMainMaster modSection">
      <pc:chgData name="Christina  Kern" userId="7c69c289-8d78-4d94-bd43-1485a50db4ba" providerId="ADAL" clId="{0FD19B64-29F5-4549-80A4-E8C09C4D77B4}" dt="2019-03-11T14:25:59.214" v="132" actId="962"/>
      <pc:docMkLst>
        <pc:docMk/>
      </pc:docMkLst>
      <pc:sldMasterChg chg="delSldLayout modSldLayout">
        <pc:chgData name="Christina  Kern" userId="7c69c289-8d78-4d94-bd43-1485a50db4ba" providerId="ADAL" clId="{0FD19B64-29F5-4549-80A4-E8C09C4D77B4}" dt="2019-03-11T12:08:04.661" v="84" actId="207"/>
        <pc:sldMasterMkLst>
          <pc:docMk/>
          <pc:sldMasterMk cId="1595644441" sldId="2147483648"/>
        </pc:sldMasterMkLst>
        <pc:sldLayoutChg chg="modSp">
          <pc:chgData name="Christina  Kern" userId="7c69c289-8d78-4d94-bd43-1485a50db4ba" providerId="ADAL" clId="{0FD19B64-29F5-4549-80A4-E8C09C4D77B4}" dt="2019-03-11T10:58:11.068" v="78" actId="207"/>
          <pc:sldLayoutMkLst>
            <pc:docMk/>
            <pc:sldMasterMk cId="1595644441" sldId="2147483648"/>
            <pc:sldLayoutMk cId="3967210469" sldId="2147483652"/>
          </pc:sldLayoutMkLst>
          <pc:spChg chg="mod">
            <ac:chgData name="Christina  Kern" userId="7c69c289-8d78-4d94-bd43-1485a50db4ba" providerId="ADAL" clId="{0FD19B64-29F5-4549-80A4-E8C09C4D77B4}" dt="2019-03-11T10:58:11.068" v="78" actId="207"/>
            <ac:spMkLst>
              <pc:docMk/>
              <pc:sldMasterMk cId="1595644441" sldId="2147483648"/>
              <pc:sldLayoutMk cId="3967210469" sldId="2147483652"/>
              <ac:spMk id="10" creationId="{AD7C0355-F179-4CC8-BB68-88C19D2A1CD0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7:25.413" v="68" actId="207"/>
          <pc:sldLayoutMkLst>
            <pc:docMk/>
            <pc:sldMasterMk cId="1595644441" sldId="2147483648"/>
            <pc:sldLayoutMk cId="2310778419" sldId="2147483660"/>
          </pc:sldLayoutMkLst>
          <pc:spChg chg="mod">
            <ac:chgData name="Christina  Kern" userId="7c69c289-8d78-4d94-bd43-1485a50db4ba" providerId="ADAL" clId="{0FD19B64-29F5-4549-80A4-E8C09C4D77B4}" dt="2019-03-11T10:45:18.168" v="29" actId="207"/>
            <ac:spMkLst>
              <pc:docMk/>
              <pc:sldMasterMk cId="1595644441" sldId="2147483648"/>
              <pc:sldLayoutMk cId="2310778419" sldId="2147483660"/>
              <ac:spMk id="10" creationId="{22354A52-5048-4514-9932-F60B4DF970B5}"/>
            </ac:spMkLst>
          </pc:spChg>
          <pc:spChg chg="mod">
            <ac:chgData name="Christina  Kern" userId="7c69c289-8d78-4d94-bd43-1485a50db4ba" providerId="ADAL" clId="{0FD19B64-29F5-4549-80A4-E8C09C4D77B4}" dt="2019-03-11T10:57:25.413" v="68" actId="207"/>
            <ac:spMkLst>
              <pc:docMk/>
              <pc:sldMasterMk cId="1595644441" sldId="2147483648"/>
              <pc:sldLayoutMk cId="2310778419" sldId="2147483660"/>
              <ac:spMk id="12" creationId="{E0036886-1D86-4C39-B0EC-CF84D8582E0A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7:37.894" v="71" actId="207"/>
          <pc:sldLayoutMkLst>
            <pc:docMk/>
            <pc:sldMasterMk cId="1595644441" sldId="2147483648"/>
            <pc:sldLayoutMk cId="4035306632" sldId="2147483661"/>
          </pc:sldLayoutMkLst>
          <pc:spChg chg="mod">
            <ac:chgData name="Christina  Kern" userId="7c69c289-8d78-4d94-bd43-1485a50db4ba" providerId="ADAL" clId="{0FD19B64-29F5-4549-80A4-E8C09C4D77B4}" dt="2019-03-11T10:57:37.894" v="71" actId="207"/>
            <ac:spMkLst>
              <pc:docMk/>
              <pc:sldMasterMk cId="1595644441" sldId="2147483648"/>
              <pc:sldLayoutMk cId="4035306632" sldId="2147483661"/>
              <ac:spMk id="11" creationId="{81318861-0F8C-46AC-AB66-19BC688D320D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7:51.855" v="74" actId="207"/>
          <pc:sldLayoutMkLst>
            <pc:docMk/>
            <pc:sldMasterMk cId="1595644441" sldId="2147483648"/>
            <pc:sldLayoutMk cId="1452031964" sldId="2147483664"/>
          </pc:sldLayoutMkLst>
          <pc:spChg chg="mod">
            <ac:chgData name="Christina  Kern" userId="7c69c289-8d78-4d94-bd43-1485a50db4ba" providerId="ADAL" clId="{0FD19B64-29F5-4549-80A4-E8C09C4D77B4}" dt="2019-03-11T10:45:50.941" v="32" actId="207"/>
            <ac:spMkLst>
              <pc:docMk/>
              <pc:sldMasterMk cId="1595644441" sldId="2147483648"/>
              <pc:sldLayoutMk cId="1452031964" sldId="2147483664"/>
              <ac:spMk id="10" creationId="{22354A52-5048-4514-9932-F60B4DF970B5}"/>
            </ac:spMkLst>
          </pc:spChg>
          <pc:spChg chg="mod">
            <ac:chgData name="Christina  Kern" userId="7c69c289-8d78-4d94-bd43-1485a50db4ba" providerId="ADAL" clId="{0FD19B64-29F5-4549-80A4-E8C09C4D77B4}" dt="2019-03-11T10:48:02.207" v="54" actId="207"/>
            <ac:spMkLst>
              <pc:docMk/>
              <pc:sldMasterMk cId="1595644441" sldId="2147483648"/>
              <pc:sldLayoutMk cId="1452031964" sldId="2147483664"/>
              <ac:spMk id="12" creationId="{C0F64B3A-2F31-4A82-A7BF-2099294E1B3C}"/>
            </ac:spMkLst>
          </pc:spChg>
          <pc:spChg chg="mod">
            <ac:chgData name="Christina  Kern" userId="7c69c289-8d78-4d94-bd43-1485a50db4ba" providerId="ADAL" clId="{0FD19B64-29F5-4549-80A4-E8C09C4D77B4}" dt="2019-03-11T10:57:51.855" v="74" actId="207"/>
            <ac:spMkLst>
              <pc:docMk/>
              <pc:sldMasterMk cId="1595644441" sldId="2147483648"/>
              <pc:sldLayoutMk cId="1452031964" sldId="2147483664"/>
              <ac:spMk id="13" creationId="{7EC42FD1-2B13-4DF8-B8DA-1175BAC6914A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8:00.700" v="76" actId="207"/>
          <pc:sldLayoutMkLst>
            <pc:docMk/>
            <pc:sldMasterMk cId="1595644441" sldId="2147483648"/>
            <pc:sldLayoutMk cId="702192717" sldId="2147483666"/>
          </pc:sldLayoutMkLst>
          <pc:spChg chg="mod">
            <ac:chgData name="Christina  Kern" userId="7c69c289-8d78-4d94-bd43-1485a50db4ba" providerId="ADAL" clId="{0FD19B64-29F5-4549-80A4-E8C09C4D77B4}" dt="2019-03-11T10:46:10.306" v="35" actId="207"/>
            <ac:spMkLst>
              <pc:docMk/>
              <pc:sldMasterMk cId="1595644441" sldId="2147483648"/>
              <pc:sldLayoutMk cId="702192717" sldId="2147483666"/>
              <ac:spMk id="11" creationId="{6D9F4627-E53F-41A1-8CF6-A2DD442A682D}"/>
            </ac:spMkLst>
          </pc:spChg>
          <pc:spChg chg="mod">
            <ac:chgData name="Christina  Kern" userId="7c69c289-8d78-4d94-bd43-1485a50db4ba" providerId="ADAL" clId="{0FD19B64-29F5-4549-80A4-E8C09C4D77B4}" dt="2019-03-11T10:46:15.604" v="36" actId="207"/>
            <ac:spMkLst>
              <pc:docMk/>
              <pc:sldMasterMk cId="1595644441" sldId="2147483648"/>
              <pc:sldLayoutMk cId="702192717" sldId="2147483666"/>
              <ac:spMk id="13" creationId="{4FFA449D-2B42-45D8-8FA3-9950C9B9895B}"/>
            </ac:spMkLst>
          </pc:spChg>
          <pc:spChg chg="mod">
            <ac:chgData name="Christina  Kern" userId="7c69c289-8d78-4d94-bd43-1485a50db4ba" providerId="ADAL" clId="{0FD19B64-29F5-4549-80A4-E8C09C4D77B4}" dt="2019-03-11T10:58:00.700" v="76" actId="207"/>
            <ac:spMkLst>
              <pc:docMk/>
              <pc:sldMasterMk cId="1595644441" sldId="2147483648"/>
              <pc:sldLayoutMk cId="702192717" sldId="2147483666"/>
              <ac:spMk id="16" creationId="{5DC9F7EF-2FC7-4095-B064-D5E90B70D99B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8:05.150" v="77" actId="207"/>
          <pc:sldLayoutMkLst>
            <pc:docMk/>
            <pc:sldMasterMk cId="1595644441" sldId="2147483648"/>
            <pc:sldLayoutMk cId="1446824256" sldId="2147483668"/>
          </pc:sldLayoutMkLst>
          <pc:spChg chg="mod">
            <ac:chgData name="Christina  Kern" userId="7c69c289-8d78-4d94-bd43-1485a50db4ba" providerId="ADAL" clId="{0FD19B64-29F5-4549-80A4-E8C09C4D77B4}" dt="2019-03-11T10:46:27.718" v="39" actId="207"/>
            <ac:spMkLst>
              <pc:docMk/>
              <pc:sldMasterMk cId="1595644441" sldId="2147483648"/>
              <pc:sldLayoutMk cId="1446824256" sldId="2147483668"/>
              <ac:spMk id="12" creationId="{C427397D-8CB2-4AAB-A706-720F53E6BE41}"/>
            </ac:spMkLst>
          </pc:spChg>
          <pc:spChg chg="mod">
            <ac:chgData name="Christina  Kern" userId="7c69c289-8d78-4d94-bd43-1485a50db4ba" providerId="ADAL" clId="{0FD19B64-29F5-4549-80A4-E8C09C4D77B4}" dt="2019-03-11T10:46:21.484" v="37" actId="207"/>
            <ac:spMkLst>
              <pc:docMk/>
              <pc:sldMasterMk cId="1595644441" sldId="2147483648"/>
              <pc:sldLayoutMk cId="1446824256" sldId="2147483668"/>
              <ac:spMk id="15" creationId="{B97E3106-B6AB-4281-9E1E-6A04F835781A}"/>
            </ac:spMkLst>
          </pc:spChg>
          <pc:spChg chg="mod">
            <ac:chgData name="Christina  Kern" userId="7c69c289-8d78-4d94-bd43-1485a50db4ba" providerId="ADAL" clId="{0FD19B64-29F5-4549-80A4-E8C09C4D77B4}" dt="2019-03-11T10:46:24.677" v="38" actId="207"/>
            <ac:spMkLst>
              <pc:docMk/>
              <pc:sldMasterMk cId="1595644441" sldId="2147483648"/>
              <pc:sldLayoutMk cId="1446824256" sldId="2147483668"/>
              <ac:spMk id="16" creationId="{2C539C24-ABAE-4014-A95F-4F2EBF73A4B2}"/>
            </ac:spMkLst>
          </pc:spChg>
          <pc:spChg chg="mod">
            <ac:chgData name="Christina  Kern" userId="7c69c289-8d78-4d94-bd43-1485a50db4ba" providerId="ADAL" clId="{0FD19B64-29F5-4549-80A4-E8C09C4D77B4}" dt="2019-03-11T10:58:05.150" v="77" actId="207"/>
            <ac:spMkLst>
              <pc:docMk/>
              <pc:sldMasterMk cId="1595644441" sldId="2147483648"/>
              <pc:sldLayoutMk cId="1446824256" sldId="2147483668"/>
              <ac:spMk id="20" creationId="{3A94570E-B8AE-49CC-B386-6D61ECF926F5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7:34.129" v="70" actId="207"/>
          <pc:sldLayoutMkLst>
            <pc:docMk/>
            <pc:sldMasterMk cId="1595644441" sldId="2147483648"/>
            <pc:sldLayoutMk cId="3462767639" sldId="2147483670"/>
          </pc:sldLayoutMkLst>
          <pc:spChg chg="mod">
            <ac:chgData name="Christina  Kern" userId="7c69c289-8d78-4d94-bd43-1485a50db4ba" providerId="ADAL" clId="{0FD19B64-29F5-4549-80A4-E8C09C4D77B4}" dt="2019-03-11T10:45:33.239" v="30" actId="207"/>
            <ac:spMkLst>
              <pc:docMk/>
              <pc:sldMasterMk cId="1595644441" sldId="2147483648"/>
              <pc:sldLayoutMk cId="3462767639" sldId="2147483670"/>
              <ac:spMk id="10" creationId="{22354A52-5048-4514-9932-F60B4DF970B5}"/>
            </ac:spMkLst>
          </pc:spChg>
          <pc:spChg chg="mod">
            <ac:chgData name="Christina  Kern" userId="7c69c289-8d78-4d94-bd43-1485a50db4ba" providerId="ADAL" clId="{0FD19B64-29F5-4549-80A4-E8C09C4D77B4}" dt="2019-03-11T10:57:29.323" v="69" actId="207"/>
            <ac:spMkLst>
              <pc:docMk/>
              <pc:sldMasterMk cId="1595644441" sldId="2147483648"/>
              <pc:sldLayoutMk cId="3462767639" sldId="2147483670"/>
              <ac:spMk id="11" creationId="{E0528605-0112-4E58-B273-14263EEABF0C}"/>
            </ac:spMkLst>
          </pc:spChg>
          <pc:spChg chg="mod">
            <ac:chgData name="Christina  Kern" userId="7c69c289-8d78-4d94-bd43-1485a50db4ba" providerId="ADAL" clId="{0FD19B64-29F5-4549-80A4-E8C09C4D77B4}" dt="2019-03-11T10:57:34.129" v="70" actId="207"/>
            <ac:spMkLst>
              <pc:docMk/>
              <pc:sldMasterMk cId="1595644441" sldId="2147483648"/>
              <pc:sldLayoutMk cId="3462767639" sldId="2147483670"/>
              <ac:spMk id="12" creationId="{7E1DE1D4-C76F-4026-B3C5-302C2EF71C55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2:06:49.597" v="83" actId="207"/>
          <pc:sldLayoutMkLst>
            <pc:docMk/>
            <pc:sldMasterMk cId="1595644441" sldId="2147483648"/>
            <pc:sldLayoutMk cId="2493055461" sldId="2147483681"/>
          </pc:sldLayoutMkLst>
          <pc:spChg chg="mod">
            <ac:chgData name="Christina  Kern" userId="7c69c289-8d78-4d94-bd43-1485a50db4ba" providerId="ADAL" clId="{0FD19B64-29F5-4549-80A4-E8C09C4D77B4}" dt="2019-03-11T10:45:46.260" v="31" actId="207"/>
            <ac:spMkLst>
              <pc:docMk/>
              <pc:sldMasterMk cId="1595644441" sldId="2147483648"/>
              <pc:sldLayoutMk cId="2493055461" sldId="2147483681"/>
              <ac:spMk id="4" creationId="{88BBA9D8-7ECB-4092-800E-9F2F5A44F032}"/>
            </ac:spMkLst>
          </pc:spChg>
          <pc:spChg chg="mod">
            <ac:chgData name="Christina  Kern" userId="7c69c289-8d78-4d94-bd43-1485a50db4ba" providerId="ADAL" clId="{0FD19B64-29F5-4549-80A4-E8C09C4D77B4}" dt="2019-03-11T10:57:47.352" v="73" actId="207"/>
            <ac:spMkLst>
              <pc:docMk/>
              <pc:sldMasterMk cId="1595644441" sldId="2147483648"/>
              <pc:sldLayoutMk cId="2493055461" sldId="2147483681"/>
              <ac:spMk id="11" creationId="{A0067BAE-49E0-4FFF-A4CE-3688C8DB62F8}"/>
            </ac:spMkLst>
          </pc:spChg>
          <pc:spChg chg="mod">
            <ac:chgData name="Christina  Kern" userId="7c69c289-8d78-4d94-bd43-1485a50db4ba" providerId="ADAL" clId="{0FD19B64-29F5-4549-80A4-E8C09C4D77B4}" dt="2019-03-11T12:06:49.597" v="83" actId="207"/>
            <ac:spMkLst>
              <pc:docMk/>
              <pc:sldMasterMk cId="1595644441" sldId="2147483648"/>
              <pc:sldLayoutMk cId="2493055461" sldId="2147483681"/>
              <ac:spMk id="13" creationId="{7AA6ECA0-28DB-453D-8E91-51E4AD1D86A9}"/>
            </ac:spMkLst>
          </pc:spChg>
        </pc:sldLayoutChg>
        <pc:sldLayoutChg chg="addSp delSp modSp">
          <pc:chgData name="Christina  Kern" userId="7c69c289-8d78-4d94-bd43-1485a50db4ba" providerId="ADAL" clId="{0FD19B64-29F5-4549-80A4-E8C09C4D77B4}" dt="2019-03-11T10:44:56.294" v="28" actId="478"/>
          <pc:sldLayoutMkLst>
            <pc:docMk/>
            <pc:sldMasterMk cId="1595644441" sldId="2147483648"/>
            <pc:sldLayoutMk cId="3594014122" sldId="2147483682"/>
          </pc:sldLayoutMkLst>
          <pc:spChg chg="add del mod">
            <ac:chgData name="Christina  Kern" userId="7c69c289-8d78-4d94-bd43-1485a50db4ba" providerId="ADAL" clId="{0FD19B64-29F5-4549-80A4-E8C09C4D77B4}" dt="2019-03-11T10:44:56.294" v="28" actId="478"/>
            <ac:spMkLst>
              <pc:docMk/>
              <pc:sldMasterMk cId="1595644441" sldId="2147483648"/>
              <pc:sldLayoutMk cId="3594014122" sldId="2147483682"/>
              <ac:spMk id="11" creationId="{A3E199F7-0BAB-40C5-8079-00FBB4AFEA17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7:16.241" v="66" actId="207"/>
          <pc:sldLayoutMkLst>
            <pc:docMk/>
            <pc:sldMasterMk cId="1595644441" sldId="2147483648"/>
            <pc:sldLayoutMk cId="233580260" sldId="2147483684"/>
          </pc:sldLayoutMkLst>
          <pc:spChg chg="mod">
            <ac:chgData name="Christina  Kern" userId="7c69c289-8d78-4d94-bd43-1485a50db4ba" providerId="ADAL" clId="{0FD19B64-29F5-4549-80A4-E8C09C4D77B4}" dt="2019-03-11T10:57:16.241" v="66" actId="207"/>
            <ac:spMkLst>
              <pc:docMk/>
              <pc:sldMasterMk cId="1595644441" sldId="2147483648"/>
              <pc:sldLayoutMk cId="233580260" sldId="2147483684"/>
              <ac:spMk id="23" creationId="{7BDA1030-72E9-41B7-B96B-BA26B939B88C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7:12.595" v="65" actId="207"/>
          <pc:sldLayoutMkLst>
            <pc:docMk/>
            <pc:sldMasterMk cId="1595644441" sldId="2147483648"/>
            <pc:sldLayoutMk cId="3433894667" sldId="2147483685"/>
          </pc:sldLayoutMkLst>
          <pc:spChg chg="mod">
            <ac:chgData name="Christina  Kern" userId="7c69c289-8d78-4d94-bd43-1485a50db4ba" providerId="ADAL" clId="{0FD19B64-29F5-4549-80A4-E8C09C4D77B4}" dt="2019-03-11T10:57:12.595" v="65" actId="207"/>
            <ac:spMkLst>
              <pc:docMk/>
              <pc:sldMasterMk cId="1595644441" sldId="2147483648"/>
              <pc:sldLayoutMk cId="3433894667" sldId="2147483685"/>
              <ac:spMk id="23" creationId="{7BDA1030-72E9-41B7-B96B-BA26B939B88C}"/>
            </ac:spMkLst>
          </pc:spChg>
        </pc:sldLayoutChg>
        <pc:sldLayoutChg chg="modSp">
          <pc:chgData name="Christina  Kern" userId="7c69c289-8d78-4d94-bd43-1485a50db4ba" providerId="ADAL" clId="{0FD19B64-29F5-4549-80A4-E8C09C4D77B4}" dt="2019-03-11T10:57:04.057" v="64" actId="207"/>
          <pc:sldLayoutMkLst>
            <pc:docMk/>
            <pc:sldMasterMk cId="1595644441" sldId="2147483648"/>
            <pc:sldLayoutMk cId="1341390893" sldId="2147483686"/>
          </pc:sldLayoutMkLst>
          <pc:spChg chg="mod">
            <ac:chgData name="Christina  Kern" userId="7c69c289-8d78-4d94-bd43-1485a50db4ba" providerId="ADAL" clId="{0FD19B64-29F5-4549-80A4-E8C09C4D77B4}" dt="2019-03-11T10:57:04.057" v="64" actId="207"/>
            <ac:spMkLst>
              <pc:docMk/>
              <pc:sldMasterMk cId="1595644441" sldId="2147483648"/>
              <pc:sldLayoutMk cId="1341390893" sldId="2147483686"/>
              <ac:spMk id="23" creationId="{7BDA1030-72E9-41B7-B96B-BA26B939B88C}"/>
            </ac:spMkLst>
          </pc:spChg>
        </pc:sldLayoutChg>
      </pc:sldMasterChg>
    </pc:docChg>
  </pc:docChgLst>
  <pc:docChgLst>
    <pc:chgData name="Christina Kern" userId="7c69c289-8d78-4d94-bd43-1485a50db4ba" providerId="ADAL" clId="{C36B74FE-6C8E-413F-AB53-F724180EB8BE}"/>
    <pc:docChg chg="modSld">
      <pc:chgData name="Christina Kern" userId="7c69c289-8d78-4d94-bd43-1485a50db4ba" providerId="ADAL" clId="{C36B74FE-6C8E-413F-AB53-F724180EB8BE}" dt="2019-03-07T16:28:18.957" v="87" actId="1038"/>
      <pc:docMkLst>
        <pc:docMk/>
      </pc:docMkLst>
    </pc:docChg>
  </pc:docChgLst>
  <pc:docChgLst>
    <pc:chgData name="Christina  Kern" userId="7c69c289-8d78-4d94-bd43-1485a50db4ba" providerId="ADAL" clId="{CFF49FF4-839B-4CF8-AC09-CB5B8CC1EE13}"/>
    <pc:docChg chg="delSld modSld modSection">
      <pc:chgData name="Christina  Kern" userId="7c69c289-8d78-4d94-bd43-1485a50db4ba" providerId="ADAL" clId="{CFF49FF4-839B-4CF8-AC09-CB5B8CC1EE13}" dt="2019-03-01T09:51:41.236" v="18" actId="27918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5693596621901"/>
          <c:y val="2.1319018404907974E-2"/>
          <c:w val="0.8238632631802959"/>
          <c:h val="0.65588280759383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Außenhandel gesamt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Deutsch-land</c:v>
                </c:pt>
                <c:pt idx="1">
                  <c:v>Öster-reich</c:v>
                </c:pt>
                <c:pt idx="2">
                  <c:v>Slowakei</c:v>
                </c:pt>
                <c:pt idx="3">
                  <c:v>Polen</c:v>
                </c:pt>
                <c:pt idx="4">
                  <c:v>Italien</c:v>
                </c:pt>
                <c:pt idx="5">
                  <c:v>Tsche-chien</c:v>
                </c:pt>
                <c:pt idx="6">
                  <c:v>Frank-reich</c:v>
                </c:pt>
                <c:pt idx="7">
                  <c:v>Holland</c:v>
                </c:pt>
              </c:strCache>
            </c:strRef>
          </c:cat>
          <c:val>
            <c:numRef>
              <c:f>Tabelle1!$B$2:$B$9</c:f>
              <c:numCache>
                <c:formatCode>_-* #\ ##0\ _€_-;\-* #\ ##0\ _€_-;_-* "-"??\ _€_-;_-@_-</c:formatCode>
                <c:ptCount val="8"/>
                <c:pt idx="0">
                  <c:v>54341</c:v>
                </c:pt>
                <c:pt idx="1">
                  <c:v>11029</c:v>
                </c:pt>
                <c:pt idx="2">
                  <c:v>10392</c:v>
                </c:pt>
                <c:pt idx="3">
                  <c:v>10166</c:v>
                </c:pt>
                <c:pt idx="4">
                  <c:v>10080</c:v>
                </c:pt>
                <c:pt idx="5">
                  <c:v>9705</c:v>
                </c:pt>
                <c:pt idx="6">
                  <c:v>8252</c:v>
                </c:pt>
                <c:pt idx="7">
                  <c:v>8726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F-4F5D-8954-65F36BEB409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Deutsch-land</c:v>
                </c:pt>
                <c:pt idx="1">
                  <c:v>Öster-reich</c:v>
                </c:pt>
                <c:pt idx="2">
                  <c:v>Slowakei</c:v>
                </c:pt>
                <c:pt idx="3">
                  <c:v>Polen</c:v>
                </c:pt>
                <c:pt idx="4">
                  <c:v>Italien</c:v>
                </c:pt>
                <c:pt idx="5">
                  <c:v>Tsche-chien</c:v>
                </c:pt>
                <c:pt idx="6">
                  <c:v>Frank-reich</c:v>
                </c:pt>
                <c:pt idx="7">
                  <c:v>Holland</c:v>
                </c:pt>
              </c:strCache>
            </c:strRef>
          </c:cat>
          <c:val>
            <c:numRef>
              <c:f>Tabelle1!$C$2:$C$9</c:f>
              <c:numCache>
                <c:formatCode>#\ ##0____;\–#\ ##0____;@____</c:formatCode>
                <c:ptCount val="8"/>
                <c:pt idx="0">
                  <c:v>28577</c:v>
                </c:pt>
                <c:pt idx="1">
                  <c:v>6068</c:v>
                </c:pt>
                <c:pt idx="2">
                  <c:v>5443</c:v>
                </c:pt>
                <c:pt idx="3">
                  <c:v>4424</c:v>
                </c:pt>
                <c:pt idx="4">
                  <c:v>5429</c:v>
                </c:pt>
                <c:pt idx="5">
                  <c:v>4676</c:v>
                </c:pt>
                <c:pt idx="6">
                  <c:v>4552</c:v>
                </c:pt>
                <c:pt idx="7">
                  <c:v>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F-4F5D-8954-65F36BEB409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Deutsch-land</c:v>
                </c:pt>
                <c:pt idx="1">
                  <c:v>Öster-reich</c:v>
                </c:pt>
                <c:pt idx="2">
                  <c:v>Slowakei</c:v>
                </c:pt>
                <c:pt idx="3">
                  <c:v>Polen</c:v>
                </c:pt>
                <c:pt idx="4">
                  <c:v>Italien</c:v>
                </c:pt>
                <c:pt idx="5">
                  <c:v>Tsche-chien</c:v>
                </c:pt>
                <c:pt idx="6">
                  <c:v>Frank-reich</c:v>
                </c:pt>
                <c:pt idx="7">
                  <c:v>Holland</c:v>
                </c:pt>
              </c:strCache>
            </c:strRef>
          </c:cat>
          <c:val>
            <c:numRef>
              <c:f>Tabelle1!$D$2:$D$9</c:f>
              <c:numCache>
                <c:formatCode>#\ ##0____;\–#\ ##0____;@____</c:formatCode>
                <c:ptCount val="8"/>
                <c:pt idx="0">
                  <c:v>25764</c:v>
                </c:pt>
                <c:pt idx="1">
                  <c:v>4961</c:v>
                </c:pt>
                <c:pt idx="2">
                  <c:v>4949</c:v>
                </c:pt>
                <c:pt idx="3">
                  <c:v>5742</c:v>
                </c:pt>
                <c:pt idx="4">
                  <c:v>4651</c:v>
                </c:pt>
                <c:pt idx="5">
                  <c:v>5029</c:v>
                </c:pt>
                <c:pt idx="6">
                  <c:v>3700</c:v>
                </c:pt>
                <c:pt idx="7">
                  <c:v>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7F-4F5D-8954-65F36BEB4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998248"/>
        <c:axId val="489001856"/>
      </c:barChart>
      <c:catAx>
        <c:axId val="48899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DIN Offc Pro" panose="020B0504020101020102" pitchFamily="34" charset="0"/>
              </a:defRPr>
            </a:pPr>
            <a:endParaRPr lang="hu-HU"/>
          </a:p>
        </c:txPr>
        <c:crossAx val="489001856"/>
        <c:crosses val="autoZero"/>
        <c:auto val="1"/>
        <c:lblAlgn val="ctr"/>
        <c:lblOffset val="100"/>
        <c:noMultiLvlLbl val="0"/>
      </c:catAx>
      <c:valAx>
        <c:axId val="489001856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€_-;\-* #\ 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DIN Offc Pro" panose="020B0504020101020102" pitchFamily="34" charset="0"/>
              </a:defRPr>
            </a:pPr>
            <a:endParaRPr lang="hu-HU"/>
          </a:p>
        </c:txPr>
        <c:crossAx val="488998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DIN Offc Pro" panose="020B0504020101020102" pitchFamily="34" charset="0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39003924501918"/>
          <c:y val="0.93938360465677984"/>
          <c:w val="0.40822338901588645"/>
          <c:h val="6.0616395343220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DIN Offc Pro" panose="020B0504020101020102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  <a:cs typeface="DIN Offc Pro" panose="020B0504020101020102" pitchFamily="34" charset="0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/>
              <a:t>vergangene 12 Monate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04-4D28-BE89-B24BDBA31F6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4-4D28-BE89-B24BDBA31F62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04-4D28-BE89-B24BDBA31F62}"/>
              </c:ext>
            </c:extLst>
          </c:dPt>
          <c:dPt>
            <c:idx val="3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1-4F4C-8079-2317D1A74816}"/>
              </c:ext>
            </c:extLst>
          </c:dPt>
          <c:dPt>
            <c:idx val="4"/>
            <c:bubble3D val="0"/>
            <c:spPr>
              <a:solidFill>
                <a:schemeClr val="accent1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DF5-4522-B424-CD104CDCFF82}"/>
              </c:ext>
            </c:extLst>
          </c:dPt>
          <c:dPt>
            <c:idx val="5"/>
            <c:bubble3D val="0"/>
            <c:spPr>
              <a:solidFill>
                <a:schemeClr val="accent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21-4F4C-8079-2317D1A74816}"/>
              </c:ext>
            </c:extLst>
          </c:dPt>
          <c:dPt>
            <c:idx val="6"/>
            <c:bubble3D val="0"/>
            <c:spPr>
              <a:solidFill>
                <a:schemeClr val="accent1">
                  <a:tint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F5-4522-B424-CD104CDCFF82}"/>
              </c:ext>
            </c:extLst>
          </c:dPt>
          <c:dPt>
            <c:idx val="7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DF5-4522-B424-CD104CDCFF82}"/>
              </c:ext>
            </c:extLst>
          </c:dPt>
          <c:dPt>
            <c:idx val="8"/>
            <c:bubble3D val="0"/>
            <c:spPr>
              <a:solidFill>
                <a:schemeClr val="accent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04-4D28-BE89-B24BDBA31F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besser</c:v>
                </c:pt>
                <c:pt idx="1">
                  <c:v>gleich</c:v>
                </c:pt>
                <c:pt idx="2">
                  <c:v>schlechter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43</c:v>
                </c:pt>
                <c:pt idx="1">
                  <c:v>40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404-4D28-BE89-B24BDBA31F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/>
              <a:t>kommende 12 Monate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04-4D28-BE89-B24BDBA31F6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4-4D28-BE89-B24BDBA31F62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04-4D28-BE89-B24BDBA31F62}"/>
              </c:ext>
            </c:extLst>
          </c:dPt>
          <c:dPt>
            <c:idx val="3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C1-4780-92EC-E6BB84989E83}"/>
              </c:ext>
            </c:extLst>
          </c:dPt>
          <c:dPt>
            <c:idx val="4"/>
            <c:bubble3D val="0"/>
            <c:spPr>
              <a:solidFill>
                <a:schemeClr val="accent1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09B-424F-BBC6-6A9535E3149A}"/>
              </c:ext>
            </c:extLst>
          </c:dPt>
          <c:dPt>
            <c:idx val="5"/>
            <c:bubble3D val="0"/>
            <c:spPr>
              <a:solidFill>
                <a:schemeClr val="accent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C1-4780-92EC-E6BB84989E83}"/>
              </c:ext>
            </c:extLst>
          </c:dPt>
          <c:dPt>
            <c:idx val="6"/>
            <c:bubble3D val="0"/>
            <c:spPr>
              <a:solidFill>
                <a:schemeClr val="accent1">
                  <a:tint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9B-424F-BBC6-6A9535E3149A}"/>
              </c:ext>
            </c:extLst>
          </c:dPt>
          <c:dPt>
            <c:idx val="7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09B-424F-BBC6-6A9535E3149A}"/>
              </c:ext>
            </c:extLst>
          </c:dPt>
          <c:dPt>
            <c:idx val="8"/>
            <c:bubble3D val="0"/>
            <c:spPr>
              <a:solidFill>
                <a:schemeClr val="accent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04-4D28-BE89-B24BDBA31F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besser</c:v>
                </c:pt>
                <c:pt idx="1">
                  <c:v>gleich</c:v>
                </c:pt>
                <c:pt idx="2">
                  <c:v>schlechter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23</c:v>
                </c:pt>
                <c:pt idx="1">
                  <c:v>55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404-4D28-BE89-B24BDBA31F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Ausbildung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B1-493C-9613-2A17EEA72D1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B1-493C-9613-2A17EEA72D1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B1-493C-9613-2A17EEA72D1C}"/>
              </c:ext>
            </c:extLst>
          </c:dPt>
          <c:cat>
            <c:strRef>
              <c:f>Tabelle1!$A$2:$A$4</c:f>
              <c:strCache>
                <c:ptCount val="3"/>
                <c:pt idx="0">
                  <c:v>Berufsschule (Lehre)</c:v>
                </c:pt>
                <c:pt idx="1">
                  <c:v>BMHS</c:v>
                </c:pt>
                <c:pt idx="2">
                  <c:v>AHS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0.36</c:v>
                </c:pt>
                <c:pt idx="1">
                  <c:v>0.4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B1-493C-9613-2A17EEA72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D6-4CA5-BBB4-8EAFBAE5DD7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D6-4CA5-BBB4-8EAFBAE5DD7A}"/>
              </c:ext>
            </c:extLst>
          </c:dPt>
          <c:dLbls>
            <c:dLbl>
              <c:idx val="0"/>
              <c:layout>
                <c:manualLayout>
                  <c:x val="-0.1822703476364283"/>
                  <c:y val="-0.285921171452923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D6-4CA5-BBB4-8EAFBAE5DD7A}"/>
                </c:ext>
              </c:extLst>
            </c:dLbl>
            <c:dLbl>
              <c:idx val="1"/>
              <c:layout>
                <c:manualLayout>
                  <c:x val="0.13021813850370417"/>
                  <c:y val="0.204356637758207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D6-4CA5-BBB4-8EAFBAE5D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Tabelle1!$A$1:$A$2</c:f>
              <c:strCache>
                <c:ptCount val="2"/>
                <c:pt idx="0">
                  <c:v>Praktische Ausbildung</c:v>
                </c:pt>
                <c:pt idx="1">
                  <c:v>Schulische Ausbildung</c:v>
                </c:pt>
              </c:strCache>
            </c:strRef>
          </c:cat>
          <c:val>
            <c:numRef>
              <c:f>Tabelle1!$B$1:$B$2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D6-4CA5-BBB4-8EAFBAE5D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8-43AE-9F60-7930C4B8D70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8-43AE-9F60-7930C4B8D70D}"/>
              </c:ext>
            </c:extLst>
          </c:dPt>
          <c:cat>
            <c:strRef>
              <c:f>Tabelle1!$A$2:$A$3</c:f>
              <c:strCache>
                <c:ptCount val="2"/>
                <c:pt idx="0">
                  <c:v>Fachunterricht</c:v>
                </c:pt>
                <c:pt idx="1">
                  <c:v>Allgemeinbildung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48-43AE-9F60-7930C4B8D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6E6E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1-4315-A902-40B118B5FE7E}"/>
              </c:ext>
            </c:extLst>
          </c:dPt>
          <c:dPt>
            <c:idx val="14"/>
            <c:invertIfNegative val="0"/>
            <c:bubble3D val="0"/>
            <c:spPr>
              <a:solidFill>
                <a:srgbClr val="6E6E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1-4315-A902-40B118B5FE7E}"/>
              </c:ext>
            </c:extLst>
          </c:dPt>
          <c:dPt>
            <c:idx val="26"/>
            <c:invertIfNegative val="0"/>
            <c:bubble3D val="0"/>
            <c:spPr>
              <a:solidFill>
                <a:srgbClr val="6E6E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1-4315-A902-40B118B5FE7E}"/>
              </c:ext>
            </c:extLst>
          </c:dPt>
          <c:cat>
            <c:strRef>
              <c:f>Tabelle1!$A$1:$A$28</c:f>
              <c:strCache>
                <c:ptCount val="28"/>
                <c:pt idx="0">
                  <c:v>Tschechische Republik</c:v>
                </c:pt>
                <c:pt idx="1">
                  <c:v>Finnland</c:v>
                </c:pt>
                <c:pt idx="2">
                  <c:v>Slowenien</c:v>
                </c:pt>
                <c:pt idx="3">
                  <c:v>Kroatien</c:v>
                </c:pt>
                <c:pt idx="4">
                  <c:v>Slowakei</c:v>
                </c:pt>
                <c:pt idx="5">
                  <c:v>Österreich</c:v>
                </c:pt>
                <c:pt idx="6">
                  <c:v>Niederlande</c:v>
                </c:pt>
                <c:pt idx="7">
                  <c:v>Luxemburg</c:v>
                </c:pt>
                <c:pt idx="8">
                  <c:v>Belgien</c:v>
                </c:pt>
                <c:pt idx="9">
                  <c:v>Rumänien</c:v>
                </c:pt>
                <c:pt idx="10">
                  <c:v>Italien</c:v>
                </c:pt>
                <c:pt idx="11">
                  <c:v>Vereinigtes Königreich</c:v>
                </c:pt>
                <c:pt idx="12">
                  <c:v>Bulgarien</c:v>
                </c:pt>
                <c:pt idx="13">
                  <c:v>Polen</c:v>
                </c:pt>
                <c:pt idx="14">
                  <c:v>EU 28</c:v>
                </c:pt>
                <c:pt idx="15">
                  <c:v>Deutschland</c:v>
                </c:pt>
                <c:pt idx="16">
                  <c:v>Portugal</c:v>
                </c:pt>
                <c:pt idx="17">
                  <c:v>Dänemark</c:v>
                </c:pt>
                <c:pt idx="18">
                  <c:v>Frankreich</c:v>
                </c:pt>
                <c:pt idx="19">
                  <c:v>Estland</c:v>
                </c:pt>
                <c:pt idx="20">
                  <c:v>Lettland</c:v>
                </c:pt>
                <c:pt idx="21">
                  <c:v>Schweden</c:v>
                </c:pt>
                <c:pt idx="22">
                  <c:v>Spanien</c:v>
                </c:pt>
                <c:pt idx="23">
                  <c:v>Griechenland</c:v>
                </c:pt>
                <c:pt idx="24">
                  <c:v>Malta </c:v>
                </c:pt>
                <c:pt idx="25">
                  <c:v>Litauen</c:v>
                </c:pt>
                <c:pt idx="26">
                  <c:v>Ungarn</c:v>
                </c:pt>
                <c:pt idx="27">
                  <c:v>Zypern</c:v>
                </c:pt>
              </c:strCache>
            </c:strRef>
          </c:cat>
          <c:val>
            <c:numRef>
              <c:f>Tabelle1!$B$1:$B$28</c:f>
              <c:numCache>
                <c:formatCode>General</c:formatCode>
                <c:ptCount val="28"/>
                <c:pt idx="0">
                  <c:v>0.73</c:v>
                </c:pt>
                <c:pt idx="1">
                  <c:v>0.71</c:v>
                </c:pt>
                <c:pt idx="2">
                  <c:v>0.7</c:v>
                </c:pt>
                <c:pt idx="3">
                  <c:v>0.7</c:v>
                </c:pt>
                <c:pt idx="4">
                  <c:v>0.69</c:v>
                </c:pt>
                <c:pt idx="5">
                  <c:v>0.69</c:v>
                </c:pt>
                <c:pt idx="6">
                  <c:v>0.68</c:v>
                </c:pt>
                <c:pt idx="7">
                  <c:v>0.61</c:v>
                </c:pt>
                <c:pt idx="8">
                  <c:v>0.59</c:v>
                </c:pt>
                <c:pt idx="9">
                  <c:v>0.56000000000000005</c:v>
                </c:pt>
                <c:pt idx="10">
                  <c:v>0.56000000000000005</c:v>
                </c:pt>
                <c:pt idx="11">
                  <c:v>0.53</c:v>
                </c:pt>
                <c:pt idx="12">
                  <c:v>0.51</c:v>
                </c:pt>
                <c:pt idx="13">
                  <c:v>0.51</c:v>
                </c:pt>
                <c:pt idx="14">
                  <c:v>0.49</c:v>
                </c:pt>
                <c:pt idx="15">
                  <c:v>0.46</c:v>
                </c:pt>
                <c:pt idx="16">
                  <c:v>0.41</c:v>
                </c:pt>
                <c:pt idx="17">
                  <c:v>0.41</c:v>
                </c:pt>
                <c:pt idx="18">
                  <c:v>0.41</c:v>
                </c:pt>
                <c:pt idx="19">
                  <c:v>0.39</c:v>
                </c:pt>
                <c:pt idx="20">
                  <c:v>0.38</c:v>
                </c:pt>
                <c:pt idx="21">
                  <c:v>0.37</c:v>
                </c:pt>
                <c:pt idx="22">
                  <c:v>0.35</c:v>
                </c:pt>
                <c:pt idx="23">
                  <c:v>0.28999999999999998</c:v>
                </c:pt>
                <c:pt idx="24">
                  <c:v>0.28999999999999998</c:v>
                </c:pt>
                <c:pt idx="25">
                  <c:v>0.27</c:v>
                </c:pt>
                <c:pt idx="26">
                  <c:v>0.21</c:v>
                </c:pt>
                <c:pt idx="2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D1-4315-A902-40B118B5F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870656"/>
        <c:axId val="274872192"/>
      </c:barChart>
      <c:catAx>
        <c:axId val="27487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4872192"/>
        <c:crosses val="autoZero"/>
        <c:auto val="1"/>
        <c:lblAlgn val="ctr"/>
        <c:lblOffset val="100"/>
        <c:noMultiLvlLbl val="0"/>
      </c:catAx>
      <c:valAx>
        <c:axId val="27487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487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0.2764</cdr:x>
      <cdr:y>0.2626</cdr:y>
    </cdr:from>
    <cdr:to>
      <cdr:x>0.51834</cdr:x>
      <cdr:y>0.65658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728774" y="870854"/>
          <a:ext cx="1513258" cy="1306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dirty="0" err="1" smtClean="0">
              <a:solidFill>
                <a:schemeClr val="bg1"/>
              </a:solidFill>
            </a:rPr>
            <a:t>Allgemein-bildung</a:t>
          </a:r>
          <a:endParaRPr lang="en-GB" sz="16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GB" sz="1600" dirty="0" smtClean="0">
              <a:solidFill>
                <a:schemeClr val="bg1"/>
              </a:solidFill>
            </a:rPr>
            <a:t>35%</a:t>
          </a:r>
          <a:endParaRPr lang="en-GB" sz="16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E36E1CC-7C05-458F-8AEF-27C74BF7B8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452DB4-781F-4F04-AAC3-8B02890288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2FCB-47D9-45E0-8F6B-D0B235288A77}" type="datetimeFigureOut">
              <a:rPr lang="de-AT" smtClean="0"/>
              <a:t>09.05.2019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0F8741-DC4E-4478-A6DE-146D8425DD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FAD75D-74AC-48F7-BF6B-3C44A83E22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B3088-B8FA-4AEC-BFB1-FA31BB39A30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139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4E61-AB02-472C-8E0E-5BAAEAFF21F2}" type="datetimeFigureOut">
              <a:rPr lang="de-AT" smtClean="0"/>
              <a:t>09.05.2019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EA56-719C-4691-8234-3594E7823C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025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</a:t>
            </a:r>
            <a:r>
              <a:rPr lang="de-AT" baseline="0" dirty="0" smtClean="0"/>
              <a:t> Foliensatz „HU_Musterschueler_Sorgenkind_2019“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874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Quelle:</a:t>
            </a:r>
            <a:r>
              <a:rPr lang="de-AT" baseline="0" dirty="0" smtClean="0"/>
              <a:t> Foliensatz „HU_Musterschueler_Sorgenkind_2019“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816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</a:t>
            </a:r>
            <a:r>
              <a:rPr lang="de-AT" baseline="0" dirty="0" smtClean="0"/>
              <a:t> Foliensatz „HU_Musterschueler_Sorgenkind_2019“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6156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</a:t>
            </a:r>
            <a:r>
              <a:rPr lang="de-AT" baseline="0" dirty="0" smtClean="0"/>
              <a:t> Foliensatz „Präsentation Duale Ausbildung“ (WKO)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239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Quelle:</a:t>
            </a:r>
            <a:r>
              <a:rPr lang="de-AT" baseline="0" dirty="0" smtClean="0"/>
              <a:t> Foliensatz „Präsentation Duale Ausbildung“ (WKO) 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437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_Sponsoren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Himmel, draußen, Wasser, Gebäude enthält.&#10;&#10;Automatisch generierte Beschreibung">
            <a:extLst>
              <a:ext uri="{FF2B5EF4-FFF2-40B4-BE49-F238E27FC236}">
                <a16:creationId xmlns:a16="http://schemas.microsoft.com/office/drawing/2014/main" id="{4DF8E909-AD53-40D8-8B45-E738FC3BB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451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846D9D-93F8-4179-A2DE-07A9B9B1A8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0024" y="1604684"/>
            <a:ext cx="4522303" cy="484092"/>
          </a:xfrm>
        </p:spPr>
        <p:txBody>
          <a:bodyPr anchor="b">
            <a:normAutofit/>
          </a:bodyPr>
          <a:lstStyle>
            <a:lvl1pPr algn="l">
              <a:defRPr sz="245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AUSSENWIRTSCHAFT </a:t>
            </a:r>
            <a:r>
              <a:rPr lang="de-DE" dirty="0"/>
              <a:t>AUSTRIA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64C4FB-E14D-4A21-8BC8-C1339E7EE2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60024" y="2281851"/>
            <a:ext cx="4522303" cy="122396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6A3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00690DD3-AE47-4F61-A2EE-FE6C15B9F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66256" y="292851"/>
            <a:ext cx="1728000" cy="267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EBBB24F2-8629-4FFC-B280-16D4F0236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5410" y="286719"/>
            <a:ext cx="1916917" cy="547691"/>
          </a:xfrm>
          <a:prstGeom prst="rect">
            <a:avLst/>
          </a:prstGeom>
          <a:noFill/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E5D957A-E73E-447C-8E6E-8046E40593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22493" y="6211281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2DED0945-F986-4640-94CD-6C413DEF2F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5950" y="6211281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BE4BCDA-359F-4100-BEE2-F1B82F976C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0024" y="6211281"/>
            <a:ext cx="1259834" cy="360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01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rechts mi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818148"/>
            <a:ext cx="4464048" cy="10630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40" y="2097088"/>
            <a:ext cx="4464048" cy="414020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D9F4627-E53F-41A1-8CF6-A2DD442A6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512764"/>
            <a:ext cx="4464050" cy="305384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55921BE7-232B-42C8-A582-FDACAB37294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304925"/>
            <a:ext cx="5580063" cy="4932363"/>
          </a:xfrm>
        </p:spPr>
        <p:txBody>
          <a:bodyPr/>
          <a:lstStyle/>
          <a:p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E69F2F-BEFA-4C08-882D-57949A69C7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12763"/>
            <a:ext cx="5580063" cy="576262"/>
          </a:xfrm>
        </p:spPr>
        <p:txBody>
          <a:bodyPr anchor="b">
            <a:noAutofit/>
          </a:bodyPr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Diagrammtitel einfügen</a:t>
            </a:r>
            <a:endParaRPr lang="de-AT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FFA449D-2B42-45D8-8FA3-9950C9B98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089025"/>
            <a:ext cx="5580063" cy="215900"/>
          </a:xfrm>
        </p:spPr>
        <p:txBody>
          <a:bodyPr anchor="ctr">
            <a:noAutofit/>
          </a:bodyPr>
          <a:lstStyle>
            <a:lvl1pPr algn="ctr">
              <a:defRPr sz="14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Diagrammdetails ergänzen</a:t>
            </a:r>
            <a:endParaRPr lang="de-AT"/>
          </a:p>
        </p:txBody>
      </p:sp>
      <p:pic>
        <p:nvPicPr>
          <p:cNvPr id="12" name="Picture 24">
            <a:extLst>
              <a:ext uri="{FF2B5EF4-FFF2-40B4-BE49-F238E27FC236}">
                <a16:creationId xmlns:a16="http://schemas.microsoft.com/office/drawing/2014/main" id="{FB4F4E0B-F3C0-406C-AECC-6108DE23B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0DBC0BE-8575-4E98-923F-FEB266E0DF20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5DC9F7EF-2FC7-4095-B064-D5E90B70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1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B72B3-2254-48DF-8CE8-B5C4E3767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0839450" cy="1063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C427397D-8CB2-4AAB-A706-720F53E6B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4EDB7A5-88F5-46F1-AB41-D08DF146F3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897852"/>
            <a:ext cx="5580063" cy="576262"/>
          </a:xfrm>
        </p:spPr>
        <p:txBody>
          <a:bodyPr anchor="b">
            <a:noAutofit/>
          </a:bodyPr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Diagrammtitel einfügen</a:t>
            </a:r>
            <a:endParaRPr lang="de-AT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89EBAD6-F96C-4D98-8974-934A852FC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897852"/>
            <a:ext cx="5580063" cy="576262"/>
          </a:xfrm>
        </p:spPr>
        <p:txBody>
          <a:bodyPr anchor="b">
            <a:noAutofit/>
          </a:bodyPr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Diagrammtitel einfügen</a:t>
            </a:r>
            <a:endParaRPr lang="de-AT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97E3106-B6AB-4281-9E1E-6A04F83578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2490985"/>
            <a:ext cx="5580063" cy="215900"/>
          </a:xfrm>
        </p:spPr>
        <p:txBody>
          <a:bodyPr anchor="ctr">
            <a:noAutofit/>
          </a:bodyPr>
          <a:lstStyle>
            <a:lvl1pPr algn="ctr">
              <a:defRPr sz="14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Diagrammdetails ergänzen</a:t>
            </a:r>
            <a:endParaRPr lang="de-AT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C539C24-ABAE-4014-A95F-4F2EBF73A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490985"/>
            <a:ext cx="5580063" cy="215900"/>
          </a:xfrm>
        </p:spPr>
        <p:txBody>
          <a:bodyPr anchor="ctr">
            <a:noAutofit/>
          </a:bodyPr>
          <a:lstStyle>
            <a:lvl1pPr algn="ctr">
              <a:defRPr sz="14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Diagrammdetails ergänzen</a:t>
            </a:r>
            <a:endParaRPr lang="de-AT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2E933F2B-3EB3-4EC7-9B02-4046CA783672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15938" y="2706688"/>
            <a:ext cx="5580062" cy="3530600"/>
          </a:xfrm>
        </p:spPr>
        <p:txBody>
          <a:bodyPr/>
          <a:lstStyle/>
          <a:p>
            <a:endParaRPr lang="de-AT"/>
          </a:p>
        </p:txBody>
      </p:sp>
      <p:sp>
        <p:nvSpPr>
          <p:cNvPr id="17" name="Diagrammplatzhalter 4">
            <a:extLst>
              <a:ext uri="{FF2B5EF4-FFF2-40B4-BE49-F238E27FC236}">
                <a16:creationId xmlns:a16="http://schemas.microsoft.com/office/drawing/2014/main" id="{689F44F9-B3C2-4B72-A4B8-3DE4C9956376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106842" y="2706688"/>
            <a:ext cx="5580062" cy="3530600"/>
          </a:xfrm>
        </p:spPr>
        <p:txBody>
          <a:bodyPr/>
          <a:lstStyle/>
          <a:p>
            <a:endParaRPr lang="de-AT"/>
          </a:p>
        </p:txBody>
      </p:sp>
      <p:pic>
        <p:nvPicPr>
          <p:cNvPr id="18" name="Picture 24">
            <a:extLst>
              <a:ext uri="{FF2B5EF4-FFF2-40B4-BE49-F238E27FC236}">
                <a16:creationId xmlns:a16="http://schemas.microsoft.com/office/drawing/2014/main" id="{599533B6-4AA4-4A15-BE13-647255C42F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5B36C0B-9A67-4783-B858-5526AC4C324D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3A94570E-B8AE-49CC-B386-6D61ECF92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682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317D0-E20D-479E-885D-52E34A1F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1B096-3DAA-4E63-B776-F3C03D001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BAEDDE-F505-4BD8-A0D5-9C73B20E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BE16850E-4160-46A9-8442-99BC3B77A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DA14A29-888D-4BD7-ACA3-5E9F09AA89B8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7C0355-F179-4CC8-BB68-88C19D2A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21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Sponsoren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Wasser, Gebäude enthält.&#10;&#10;Automatisch generierte Beschreibung">
            <a:extLst>
              <a:ext uri="{FF2B5EF4-FFF2-40B4-BE49-F238E27FC236}">
                <a16:creationId xmlns:a16="http://schemas.microsoft.com/office/drawing/2014/main" id="{C40F9ED5-BD32-42D6-B19C-E57AECD53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4512" cy="6858000"/>
          </a:xfrm>
          <a:prstGeom prst="rect">
            <a:avLst/>
          </a:prstGeom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00690DD3-AE47-4F61-A2EE-FE6C15B9F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66256" y="292851"/>
            <a:ext cx="1728000" cy="267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EBBB24F2-8629-4FFC-B280-16D4F0236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5410" y="286719"/>
            <a:ext cx="1916917" cy="547691"/>
          </a:xfrm>
          <a:prstGeom prst="rect">
            <a:avLst/>
          </a:prstGeom>
          <a:noFill/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E5D957A-E73E-447C-8E6E-8046E40593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22604" y="6211281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2DED0945-F986-4640-94CD-6C413DEF2F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91314" y="6205000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BE4BCDA-359F-4100-BEE2-F1B82F976C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0024" y="6205000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1A8815-C33D-4A8D-A203-A69178F7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024" y="1663776"/>
            <a:ext cx="4464048" cy="27003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6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400"/>
            </a:lvl3pPr>
            <a:lvl4pPr marL="1076325" indent="-180975">
              <a:tabLst/>
              <a:defRPr sz="1200"/>
            </a:lvl4pPr>
            <a:lvl5pPr marL="1438275" indent="-180975">
              <a:tabLst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130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3229" y="882046"/>
            <a:ext cx="10656000" cy="50485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Prototypische einzeilige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652" y="1484315"/>
            <a:ext cx="10668000" cy="4104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Sie lesen eben einen Blindtext beziehungsweise Musterworte, um die Optik besser sehen zu können.</a:t>
            </a:r>
          </a:p>
          <a:p>
            <a:pPr lvl="0"/>
            <a:r>
              <a:rPr lang="de-DE" dirty="0" smtClean="0"/>
              <a:t>Der Text ist daher an sich redundant, aber Sie können nun die Abtrennungen besser sehen.</a:t>
            </a:r>
          </a:p>
          <a:p>
            <a:pPr lvl="1"/>
            <a:r>
              <a:rPr lang="de-DE" dirty="0" smtClean="0"/>
              <a:t>Beispielsweise wäre die zweite Ebene jene, die jetzt</a:t>
            </a:r>
          </a:p>
          <a:p>
            <a:pPr lvl="1"/>
            <a:r>
              <a:rPr lang="de-DE" dirty="0" smtClean="0"/>
              <a:t>folgt.</a:t>
            </a:r>
          </a:p>
          <a:p>
            <a:pPr lvl="2"/>
            <a:r>
              <a:rPr lang="de-DE" dirty="0" smtClean="0"/>
              <a:t>Beispielsweise wäre die dritte Ebene jene, die jetzt</a:t>
            </a:r>
          </a:p>
          <a:p>
            <a:pPr lvl="2"/>
            <a:r>
              <a:rPr lang="de-DE" dirty="0" smtClean="0"/>
              <a:t>folgt.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65408" y="477044"/>
            <a:ext cx="6002667" cy="28766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rgbClr val="50504F"/>
                </a:solidFill>
              </a:defRPr>
            </a:lvl1pPr>
          </a:lstStyle>
          <a:p>
            <a:pPr lvl="0"/>
            <a:r>
              <a:rPr lang="de-DE" dirty="0" smtClean="0"/>
              <a:t>KAPITEL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1437" y="6245225"/>
            <a:ext cx="115262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53411996-E14A-4808-B0AE-FE4357D1C128}" type="slidenum">
              <a:rPr lang="de-AT" smtClean="0">
                <a:solidFill>
                  <a:srgbClr val="FFFFFF"/>
                </a:solidFill>
              </a:rPr>
              <a:pPr/>
              <a:t>‹#›</a:t>
            </a:fld>
            <a:endParaRPr lang="de-A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4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3229" y="882046"/>
            <a:ext cx="10656000" cy="50485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Prototypische einzeilige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652" y="1484315"/>
            <a:ext cx="10668000" cy="4104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Sie lesen eben einen Blindtext beziehungsweise Musterworte, um die Optik besser sehen zu können.</a:t>
            </a:r>
          </a:p>
          <a:p>
            <a:pPr lvl="0"/>
            <a:r>
              <a:rPr lang="de-DE" dirty="0" smtClean="0"/>
              <a:t>Der Text ist daher an sich redundant, aber Sie können nun die Abtrennungen besser sehen.</a:t>
            </a:r>
          </a:p>
          <a:p>
            <a:pPr lvl="1"/>
            <a:r>
              <a:rPr lang="de-DE" dirty="0" smtClean="0"/>
              <a:t>Beispielsweise wäre die zweite Ebene jene, die jetzt</a:t>
            </a:r>
          </a:p>
          <a:p>
            <a:pPr lvl="1"/>
            <a:r>
              <a:rPr lang="de-DE" dirty="0" smtClean="0"/>
              <a:t>folgt.</a:t>
            </a:r>
          </a:p>
          <a:p>
            <a:pPr lvl="2"/>
            <a:r>
              <a:rPr lang="de-DE" dirty="0" smtClean="0"/>
              <a:t>Beispielsweise wäre die dritte Ebene jene, die jetzt</a:t>
            </a:r>
          </a:p>
          <a:p>
            <a:pPr lvl="2"/>
            <a:r>
              <a:rPr lang="de-DE" dirty="0" smtClean="0"/>
              <a:t>folgt.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65408" y="477044"/>
            <a:ext cx="6002667" cy="28766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rgbClr val="50504F"/>
                </a:solidFill>
              </a:defRPr>
            </a:lvl1pPr>
          </a:lstStyle>
          <a:p>
            <a:pPr lvl="0"/>
            <a:r>
              <a:rPr lang="de-DE" dirty="0" smtClean="0"/>
              <a:t>KAPITEL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1437" y="6245225"/>
            <a:ext cx="115262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53411996-E14A-4808-B0AE-FE4357D1C128}" type="slidenum">
              <a:rPr lang="de-AT" smtClean="0">
                <a:solidFill>
                  <a:srgbClr val="FFFFFF"/>
                </a:solidFill>
              </a:rPr>
              <a:pPr/>
              <a:t>‹#›</a:t>
            </a:fld>
            <a:endParaRPr lang="de-A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0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3229" y="882046"/>
            <a:ext cx="10656000" cy="50485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Prototypische einzeilige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652" y="1484315"/>
            <a:ext cx="10668000" cy="4104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Sie lesen eben einen Blindtext beziehungsweise Musterworte, um die Optik besser sehen zu können.</a:t>
            </a:r>
          </a:p>
          <a:p>
            <a:pPr lvl="0"/>
            <a:r>
              <a:rPr lang="de-DE" dirty="0" smtClean="0"/>
              <a:t>Der Text ist daher an sich redundant, aber Sie können nun die Abtrennungen besser sehen.</a:t>
            </a:r>
          </a:p>
          <a:p>
            <a:pPr lvl="1"/>
            <a:r>
              <a:rPr lang="de-DE" dirty="0" smtClean="0"/>
              <a:t>Beispielsweise wäre die zweite Ebene jene, die jetzt</a:t>
            </a:r>
          </a:p>
          <a:p>
            <a:pPr lvl="1"/>
            <a:r>
              <a:rPr lang="de-DE" dirty="0" smtClean="0"/>
              <a:t>folgt.</a:t>
            </a:r>
          </a:p>
          <a:p>
            <a:pPr lvl="2"/>
            <a:r>
              <a:rPr lang="de-DE" dirty="0" smtClean="0"/>
              <a:t>Beispielsweise wäre die dritte Ebene jene, die jetzt</a:t>
            </a:r>
          </a:p>
          <a:p>
            <a:pPr lvl="2"/>
            <a:r>
              <a:rPr lang="de-DE" dirty="0" smtClean="0"/>
              <a:t>folgt.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65408" y="477044"/>
            <a:ext cx="6002667" cy="28766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rgbClr val="50504F"/>
                </a:solidFill>
              </a:defRPr>
            </a:lvl1pPr>
          </a:lstStyle>
          <a:p>
            <a:pPr lvl="0"/>
            <a:r>
              <a:rPr lang="de-DE" dirty="0" smtClean="0"/>
              <a:t>KAPITEL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1437" y="6245225"/>
            <a:ext cx="115262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53411996-E14A-4808-B0AE-FE4357D1C128}" type="slidenum">
              <a:rPr lang="de-AT" smtClean="0">
                <a:solidFill>
                  <a:srgbClr val="FFFFFF"/>
                </a:solidFill>
              </a:rPr>
              <a:pPr/>
              <a:t>‹#›</a:t>
            </a:fld>
            <a:endParaRPr lang="de-A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3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3229" y="882046"/>
            <a:ext cx="10656000" cy="50485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Prototypische einzeilige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652" y="1484315"/>
            <a:ext cx="10668000" cy="4104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Sie lesen eben einen Blindtext beziehungsweise Musterworte, um die Optik besser sehen zu können.</a:t>
            </a:r>
          </a:p>
          <a:p>
            <a:pPr lvl="0"/>
            <a:r>
              <a:rPr lang="de-DE" dirty="0" smtClean="0"/>
              <a:t>Der Text ist daher an sich redundant, aber Sie können nun die Abtrennungen besser sehen.</a:t>
            </a:r>
          </a:p>
          <a:p>
            <a:pPr lvl="1"/>
            <a:r>
              <a:rPr lang="de-DE" dirty="0" smtClean="0"/>
              <a:t>Beispielsweise wäre die zweite Ebene jene, die jetzt</a:t>
            </a:r>
          </a:p>
          <a:p>
            <a:pPr lvl="1"/>
            <a:r>
              <a:rPr lang="de-DE" dirty="0" smtClean="0"/>
              <a:t>folgt.</a:t>
            </a:r>
          </a:p>
          <a:p>
            <a:pPr lvl="2"/>
            <a:r>
              <a:rPr lang="de-DE" dirty="0" smtClean="0"/>
              <a:t>Beispielsweise wäre die dritte Ebene jene, die jetzt</a:t>
            </a:r>
          </a:p>
          <a:p>
            <a:pPr lvl="2"/>
            <a:r>
              <a:rPr lang="de-DE" dirty="0" smtClean="0"/>
              <a:t>folgt.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65408" y="477044"/>
            <a:ext cx="6002667" cy="28766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rgbClr val="50504F"/>
                </a:solidFill>
              </a:defRPr>
            </a:lvl1pPr>
          </a:lstStyle>
          <a:p>
            <a:pPr lvl="0"/>
            <a:r>
              <a:rPr lang="de-DE" dirty="0" smtClean="0"/>
              <a:t>KAPITEL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1437" y="6245225"/>
            <a:ext cx="115262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53411996-E14A-4808-B0AE-FE4357D1C128}" type="slidenum">
              <a:rPr lang="de-AT" smtClean="0">
                <a:solidFill>
                  <a:srgbClr val="FFFFFF"/>
                </a:solidFill>
              </a:rPr>
              <a:pPr/>
              <a:t>‹#›</a:t>
            </a:fld>
            <a:endParaRPr lang="de-A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6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3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8EBAAEB4-CB01-435B-AC49-2296A9681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38" y="2448775"/>
            <a:ext cx="1237491" cy="1612395"/>
          </a:xfrm>
          <a:prstGeom prst="rect">
            <a:avLst/>
          </a:prstGeom>
        </p:spPr>
      </p:pic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19C4249F-69DF-4043-B513-ABA954BE2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47" y="4062412"/>
            <a:ext cx="1237491" cy="1612395"/>
          </a:xfrm>
          <a:prstGeom prst="rect">
            <a:avLst/>
          </a:prstGeom>
        </p:spPr>
      </p:pic>
      <p:pic>
        <p:nvPicPr>
          <p:cNvPr id="7" name="Grafik 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6C8F60B9-152B-44E1-8742-46E6B882C4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51" y="2448772"/>
            <a:ext cx="1237491" cy="1612395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26F74A4-F5A8-4D05-985F-552ECA191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8923" y="4073795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1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ABB8DB25-0280-4561-851A-E8F27A5F7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1011" y="3230904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2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2F59C4FB-2EE3-41A6-94AA-1AA92C3C8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7114" y="4073795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3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1BBA58-AB23-43FD-B5B7-47601E0BEF5A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7BDA1030-72E9-41B7-B96B-BA26B939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060AF47C-9DA9-4DB0-B517-C3147E4C38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AEDE470-AD61-4E44-A208-2B3AA440B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816313"/>
            <a:ext cx="11166475" cy="102235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139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4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8EBAAEB4-CB01-435B-AC49-2296A9681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86" y="2470657"/>
            <a:ext cx="1237491" cy="1612395"/>
          </a:xfrm>
          <a:prstGeom prst="rect">
            <a:avLst/>
          </a:prstGeom>
        </p:spPr>
      </p:pic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19C4249F-69DF-4043-B513-ABA954BE2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00" y="4084294"/>
            <a:ext cx="1237491" cy="1612395"/>
          </a:xfrm>
          <a:prstGeom prst="rect">
            <a:avLst/>
          </a:prstGeom>
        </p:spPr>
      </p:pic>
      <p:pic>
        <p:nvPicPr>
          <p:cNvPr id="7" name="Grafik 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6C8F60B9-152B-44E1-8742-46E6B882C4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03" y="2470654"/>
            <a:ext cx="1237491" cy="1612395"/>
          </a:xfrm>
          <a:prstGeom prst="rect">
            <a:avLst/>
          </a:prstGeom>
        </p:spPr>
      </p:pic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B46AD25-5D0F-4862-8908-9AED6E7E46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98" y="4089493"/>
            <a:ext cx="1237491" cy="1612395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26F74A4-F5A8-4D05-985F-552ECA191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9671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1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ABB8DB25-0280-4561-851A-E8F27A5F7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4463" y="3252786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2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2F59C4FB-2EE3-41A6-94AA-1AA92C3C8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0566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3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219E4DB2-90CB-4CD1-80B3-BCFD8EA25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5361" y="3252785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4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1BBA58-AB23-43FD-B5B7-47601E0BEF5A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7BDA1030-72E9-41B7-B96B-BA26B939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060AF47C-9DA9-4DB0-B517-C3147E4C38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AEDE470-AD61-4E44-A208-2B3AA440B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816313"/>
            <a:ext cx="11166475" cy="102235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389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5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8EBAAEB4-CB01-435B-AC49-2296A9681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2470657"/>
            <a:ext cx="1237491" cy="1612395"/>
          </a:xfrm>
          <a:prstGeom prst="rect">
            <a:avLst/>
          </a:prstGeom>
        </p:spPr>
      </p:pic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19C4249F-69DF-4043-B513-ABA954BE2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2" y="4084294"/>
            <a:ext cx="1237491" cy="1612395"/>
          </a:xfrm>
          <a:prstGeom prst="rect">
            <a:avLst/>
          </a:prstGeom>
        </p:spPr>
      </p:pic>
      <p:pic>
        <p:nvPicPr>
          <p:cNvPr id="7" name="Grafik 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6C8F60B9-152B-44E1-8742-46E6B882C4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55" y="2470654"/>
            <a:ext cx="1237491" cy="1612395"/>
          </a:xfrm>
          <a:prstGeom prst="rect">
            <a:avLst/>
          </a:prstGeom>
        </p:spPr>
      </p:pic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B46AD25-5D0F-4862-8908-9AED6E7E46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50" y="4089493"/>
            <a:ext cx="1237491" cy="1612395"/>
          </a:xfrm>
          <a:prstGeom prst="rect">
            <a:avLst/>
          </a:prstGeom>
        </p:spPr>
      </p:pic>
      <p:pic>
        <p:nvPicPr>
          <p:cNvPr id="9" name="Grafik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0E03E0A5-986A-435A-B439-3F1384D768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78" y="2470654"/>
            <a:ext cx="1237491" cy="1612395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26F74A4-F5A8-4D05-985F-552ECA191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123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1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ABB8DB25-0280-4561-851A-E8F27A5F7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915" y="3252786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2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2F59C4FB-2EE3-41A6-94AA-1AA92C3C8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3018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3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219E4DB2-90CB-4CD1-80B3-BCFD8EA25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7813" y="3252785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4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022BA7F5-6D6D-4A04-8B64-04D8D6793D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9541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5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1BBA58-AB23-43FD-B5B7-47601E0BEF5A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7BDA1030-72E9-41B7-B96B-BA26B939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060AF47C-9DA9-4DB0-B517-C3147E4C38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AEDE470-AD61-4E44-A208-2B3AA440B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816313"/>
            <a:ext cx="11166475" cy="102235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58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_Aufz_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1160124" cy="106363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97088"/>
            <a:ext cx="11160124" cy="414020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2354A52-5048-4514-9932-F60B4DF970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7450D446-48C2-42E7-9593-AFD455D49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BDAA099-7183-4335-80ED-941CA976F7DD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0036886-1D86-4C39-B0EC-CF84D858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77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_Aufz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1160124" cy="106363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97088"/>
            <a:ext cx="11160124" cy="4140200"/>
          </a:xfrm>
        </p:spPr>
        <p:txBody>
          <a:bodyPr/>
          <a:lstStyle>
            <a:lvl1pPr marL="357188" indent="-357188">
              <a:buClr>
                <a:schemeClr val="accent1"/>
              </a:buClr>
              <a:buFont typeface="+mj-lt"/>
              <a:buAutoNum type="arabicPeriod"/>
              <a:defRPr sz="2000"/>
            </a:lvl1pPr>
            <a:lvl2pPr marL="703262" indent="-342900">
              <a:buClr>
                <a:schemeClr val="accent1"/>
              </a:buClr>
              <a:buSzPct val="80000"/>
              <a:buFont typeface="+mj-lt"/>
              <a:buAutoNum type="alphaLcPeriod"/>
              <a:tabLst/>
              <a:defRPr sz="1800"/>
            </a:lvl2pPr>
            <a:lvl3pPr marL="809625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2354A52-5048-4514-9932-F60B4DF970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D5109513-D6AD-4B0E-AD27-293E6AA5A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0528605-0112-4E58-B273-14263EEABF0C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E1DE1D4-C76F-4026-B3C5-302C2EF71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276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12763"/>
            <a:ext cx="11160124" cy="1368425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97088"/>
            <a:ext cx="11160124" cy="414020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288EBCFC-DF72-43B8-836D-A6111F70CD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E9E6690-DD5C-4375-98BD-0D41AD821D3F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318861-0F8C-46AC-AB66-19BC688D3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530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Himmel, Gebäude, Wasser enthält.&#10;&#10;Automatisch generierte Beschreibung">
            <a:extLst>
              <a:ext uri="{FF2B5EF4-FFF2-40B4-BE49-F238E27FC236}">
                <a16:creationId xmlns:a16="http://schemas.microsoft.com/office/drawing/2014/main" id="{CD494904-3D12-4462-A156-173C3928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7" y="0"/>
            <a:ext cx="4980432" cy="685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5719D1A1-2243-4F05-AFB6-B04881F77274}"/>
              </a:ext>
            </a:extLst>
          </p:cNvPr>
          <p:cNvSpPr/>
          <p:nvPr userDrawn="1"/>
        </p:nvSpPr>
        <p:spPr>
          <a:xfrm>
            <a:off x="2230052" y="1989138"/>
            <a:ext cx="2747963" cy="2916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7D3357-4871-430C-B0C7-50C1B351C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98734"/>
            <a:ext cx="5251450" cy="2506641"/>
          </a:xfrm>
        </p:spPr>
        <p:txBody>
          <a:bodyPr anchor="t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de-DE"/>
              <a:t>ZWISCHENTITEL</a:t>
            </a:r>
            <a:br>
              <a:rPr lang="de-DE"/>
            </a:br>
            <a:r>
              <a:rPr lang="de-DE"/>
              <a:t>EINTRAGEN</a:t>
            </a:r>
            <a:endParaRPr lang="de-AT"/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D04AB079-A33F-4D5E-B34D-1FAB25746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8591B48-B366-4C58-89DA-4862E28E8E33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0067BAE-49E0-4FFF-A4CE-3688C8DB6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AA6ECA0-28DB-453D-8E91-51E4AD1D86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0052" y="1989138"/>
            <a:ext cx="2749935" cy="29162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KAPITELNUMMER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BBA9D8-7ECB-4092-800E-9F2F5A44F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989138"/>
            <a:ext cx="5251450" cy="280987"/>
          </a:xfrm>
        </p:spPr>
        <p:txBody>
          <a:bodyPr/>
          <a:lstStyle>
            <a:lvl1pPr>
              <a:defRPr cap="all" baseline="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KAPITELÜBRSCHRIFT EINTRAGEN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305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groß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1160124" cy="106363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989138"/>
            <a:ext cx="11160124" cy="424815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Bild einfügen</a:t>
            </a:r>
            <a:endParaRPr lang="de-AT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2354A52-5048-4514-9932-F60B4DF970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180DCD34-A807-48B6-8147-CDBD356E32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0F64B3A-2F31-4A82-A7BF-2099294E1B3C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>
              <a:solidFill>
                <a:srgbClr val="A6A39D"/>
              </a:solidFill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EC42FD1-2B13-4DF8-B8DA-1175BAC6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20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9AE0CA-22FE-4E82-B245-BD73D911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04925"/>
            <a:ext cx="11160125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A22DD-AC70-444C-A9BF-143300298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989136"/>
            <a:ext cx="11160125" cy="424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64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  <p:sldLayoutId id="2147483685" r:id="rId3"/>
    <p:sldLayoutId id="2147483684" r:id="rId4"/>
    <p:sldLayoutId id="2147483660" r:id="rId5"/>
    <p:sldLayoutId id="2147483670" r:id="rId6"/>
    <p:sldLayoutId id="2147483661" r:id="rId7"/>
    <p:sldLayoutId id="2147483681" r:id="rId8"/>
    <p:sldLayoutId id="2147483664" r:id="rId9"/>
    <p:sldLayoutId id="2147483666" r:id="rId10"/>
    <p:sldLayoutId id="2147483668" r:id="rId11"/>
    <p:sldLayoutId id="2147483652" r:id="rId12"/>
    <p:sldLayoutId id="2147483683" r:id="rId13"/>
    <p:sldLayoutId id="2147483690" r:id="rId14"/>
    <p:sldLayoutId id="2147483691" r:id="rId15"/>
    <p:sldLayoutId id="2147483692" r:id="rId16"/>
    <p:sldLayoutId id="214748369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360363" indent="-179388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715963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Font typeface="Trebuchet MS" panose="020B0603020202020204" pitchFamily="34" charset="0"/>
        <a:buChar char="▫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076325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FF0000"/>
        </a:buClr>
        <a:buFont typeface="Trebuchet MS" panose="020B0603020202020204" pitchFamily="34" charset="0"/>
        <a:buChar char="–"/>
        <a:defRPr sz="13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38275" indent="-17462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A6A39D"/>
        </a:buClr>
        <a:buFont typeface="Trebuchet MS" panose="020B0603020202020204" pitchFamily="34" charset="0"/>
        <a:buChar char="–"/>
        <a:defRPr sz="1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1321" userDrawn="1">
          <p15:clr>
            <a:srgbClr val="F26B43"/>
          </p15:clr>
        </p15:guide>
        <p15:guide id="8" orient="horz" pos="3090" userDrawn="1">
          <p15:clr>
            <a:srgbClr val="F26B43"/>
          </p15:clr>
        </p15:guide>
        <p15:guide id="9" pos="3137" userDrawn="1">
          <p15:clr>
            <a:srgbClr val="F26B43"/>
          </p15:clr>
        </p15:guide>
        <p15:guide id="11" orient="horz" pos="1185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2092" userDrawn="1">
          <p15:clr>
            <a:srgbClr val="F26B43"/>
          </p15:clr>
        </p15:guide>
        <p15:guide id="14" orient="horz" pos="2228" userDrawn="1">
          <p15:clr>
            <a:srgbClr val="F26B43"/>
          </p15:clr>
        </p15:guide>
        <p15:guide id="15" orient="horz" pos="3022" userDrawn="1">
          <p15:clr>
            <a:srgbClr val="F26B43"/>
          </p15:clr>
        </p15:guide>
        <p15:guide id="16" orient="horz" pos="3158" userDrawn="1">
          <p15:clr>
            <a:srgbClr val="F26B43"/>
          </p15:clr>
        </p15:guide>
        <p15:guide id="17" orient="horz" pos="3929" userDrawn="1">
          <p15:clr>
            <a:srgbClr val="F26B43"/>
          </p15:clr>
        </p15:guide>
        <p15:guide id="18" orient="horz" pos="754" userDrawn="1">
          <p15:clr>
            <a:srgbClr val="F26B43"/>
          </p15:clr>
        </p15:guide>
        <p15:guide id="19" orient="horz" pos="686" userDrawn="1">
          <p15:clr>
            <a:srgbClr val="F26B43"/>
          </p15:clr>
        </p15:guide>
        <p15:guide id="20" orient="horz" pos="822" userDrawn="1">
          <p15:clr>
            <a:srgbClr val="F26B43"/>
          </p15:clr>
        </p15:guide>
        <p15:guide id="21" pos="1731" userDrawn="1">
          <p15:clr>
            <a:srgbClr val="F26B43"/>
          </p15:clr>
        </p15:guide>
        <p15:guide id="22" pos="4543" userDrawn="1">
          <p15:clr>
            <a:srgbClr val="F26B43"/>
          </p15:clr>
        </p15:guide>
        <p15:guide id="25" pos="5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www.ibw.at/resource/download/1726/ibw-forschungsbericht-193,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60023" y="1645920"/>
            <a:ext cx="4522303" cy="1375954"/>
          </a:xfrm>
        </p:spPr>
        <p:txBody>
          <a:bodyPr>
            <a:normAutofit fontScale="90000"/>
          </a:bodyPr>
          <a:lstStyle/>
          <a:p>
            <a:r>
              <a:rPr lang="de-AT" sz="2700" dirty="0"/>
              <a:t>DAS ÖSTERREICHISCHE BILDUNGSYSTEM – DUALE AUSBILDUNG 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60022" y="2882743"/>
            <a:ext cx="4522303" cy="2821372"/>
          </a:xfrm>
        </p:spPr>
        <p:txBody>
          <a:bodyPr>
            <a:normAutofit/>
          </a:bodyPr>
          <a:lstStyle/>
          <a:p>
            <a:r>
              <a:rPr lang="hu-HU" dirty="0" smtClean="0"/>
              <a:t>Mag</a:t>
            </a:r>
            <a:r>
              <a:rPr lang="hu-HU" dirty="0"/>
              <a:t>. Jürgen </a:t>
            </a:r>
            <a:r>
              <a:rPr lang="hu-HU" dirty="0" smtClean="0"/>
              <a:t>Schreder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hu-HU" dirty="0" err="1" smtClean="0"/>
              <a:t>Wirtschaftsdelegierter</a:t>
            </a:r>
            <a:r>
              <a:rPr lang="hu-HU" dirty="0" smtClean="0"/>
              <a:t> </a:t>
            </a:r>
            <a:r>
              <a:rPr lang="de-DE" dirty="0"/>
              <a:t>in</a:t>
            </a:r>
            <a:r>
              <a:rPr lang="hu-HU" dirty="0"/>
              <a:t> Budapest</a:t>
            </a:r>
            <a:endParaRPr lang="de-AT" dirty="0"/>
          </a:p>
          <a:p>
            <a:r>
              <a:rPr lang="de-AT" dirty="0"/>
              <a:t>Donnerstag, 9. Mai 2019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22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all" dirty="0"/>
              <a:t>Ausbildung im </a:t>
            </a:r>
            <a:r>
              <a:rPr lang="de-AT" cap="all" dirty="0" smtClean="0"/>
              <a:t>Betrieb</a:t>
            </a:r>
            <a:endParaRPr lang="de-AT" cap="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938" y="2097088"/>
            <a:ext cx="5580062" cy="414020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1800" b="1" dirty="0"/>
              <a:t>Berufsbild</a:t>
            </a:r>
            <a:br>
              <a:rPr lang="de-DE" altLang="en-US" sz="1800" b="1" dirty="0"/>
            </a:br>
            <a:r>
              <a:rPr lang="de-DE" altLang="en-US" sz="1800" dirty="0"/>
              <a:t>beschreibt die Kompetenzen,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die </a:t>
            </a:r>
            <a:r>
              <a:rPr lang="de-DE" altLang="en-US" sz="1800" dirty="0"/>
              <a:t>im Betrieb </a:t>
            </a:r>
            <a:r>
              <a:rPr lang="de-DE" altLang="en-US" sz="1800" dirty="0" smtClean="0"/>
              <a:t>vermittelt </a:t>
            </a:r>
            <a:r>
              <a:rPr lang="de-DE" altLang="en-US" sz="1800" dirty="0"/>
              <a:t>werden müssen						     		                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1800" b="1" dirty="0"/>
              <a:t>Berufsprofil</a:t>
            </a:r>
            <a:br>
              <a:rPr lang="de-DE" altLang="en-US" sz="1800" b="1" dirty="0"/>
            </a:br>
            <a:r>
              <a:rPr lang="de-DE" altLang="en-US" sz="1800" dirty="0"/>
              <a:t>lernergebnisorientierte Beschreibung der </a:t>
            </a:r>
            <a:br>
              <a:rPr lang="de-DE" altLang="en-US" sz="1800" dirty="0"/>
            </a:br>
            <a:r>
              <a:rPr lang="de-DE" altLang="en-US" sz="1800" dirty="0"/>
              <a:t>Kompetenzen </a:t>
            </a:r>
            <a:r>
              <a:rPr lang="de-DE" altLang="en-US" sz="1800" dirty="0" smtClean="0"/>
              <a:t>von </a:t>
            </a:r>
            <a:r>
              <a:rPr lang="de-DE" altLang="en-US" sz="1800" dirty="0"/>
              <a:t>Lehrlingen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am </a:t>
            </a:r>
            <a:r>
              <a:rPr lang="de-DE" altLang="en-US" sz="1800" dirty="0"/>
              <a:t>Ende der </a:t>
            </a:r>
            <a:r>
              <a:rPr lang="de-DE" altLang="en-US" sz="1800" dirty="0" smtClean="0"/>
              <a:t>Ausbildung</a:t>
            </a:r>
            <a:endParaRPr lang="de-DE" altLang="en-US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DUALE AUSBILDUNG IN ÖSTERREICH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6" name="Geschweifte Klammer rechts 5"/>
          <p:cNvSpPr/>
          <p:nvPr/>
        </p:nvSpPr>
        <p:spPr>
          <a:xfrm>
            <a:off x="5113748" y="2185982"/>
            <a:ext cx="358775" cy="2638285"/>
          </a:xfrm>
          <a:prstGeom prst="rightBrace">
            <a:avLst>
              <a:gd name="adj1" fmla="val 34077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5919435" y="2689860"/>
            <a:ext cx="23009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800" dirty="0">
                <a:solidFill>
                  <a:schemeClr val="tx1"/>
                </a:solidFill>
                <a:latin typeface="+mj-lt"/>
              </a:rPr>
              <a:t>einheitliche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800" b="1" dirty="0">
                <a:solidFill>
                  <a:schemeClr val="tx1"/>
                </a:solidFill>
                <a:latin typeface="+mj-lt"/>
              </a:rPr>
              <a:t>österreichweite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800" b="1" dirty="0">
                <a:solidFill>
                  <a:schemeClr val="tx1"/>
                </a:solidFill>
                <a:latin typeface="+mj-lt"/>
              </a:rPr>
              <a:t>Regelung durch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800" b="1" dirty="0">
                <a:solidFill>
                  <a:schemeClr val="tx1"/>
                </a:solidFill>
                <a:latin typeface="+mj-lt"/>
              </a:rPr>
              <a:t>Verordnungen</a:t>
            </a:r>
            <a:r>
              <a:rPr lang="de-AT" altLang="en-US" sz="1800" dirty="0">
                <a:solidFill>
                  <a:schemeClr val="tx1"/>
                </a:solidFill>
                <a:latin typeface="+mj-lt"/>
              </a:rPr>
              <a:t> </a:t>
            </a:r>
            <a:endParaRPr lang="de-AT" altLang="en-US" sz="18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800" dirty="0" smtClean="0">
                <a:solidFill>
                  <a:schemeClr val="tx1"/>
                </a:solidFill>
                <a:latin typeface="+mj-lt"/>
              </a:rPr>
              <a:t>je </a:t>
            </a:r>
            <a:r>
              <a:rPr lang="de-AT" altLang="en-US" sz="1800" dirty="0">
                <a:solidFill>
                  <a:schemeClr val="tx1"/>
                </a:solidFill>
                <a:latin typeface="+mj-lt"/>
              </a:rPr>
              <a:t>Lehrberuf</a:t>
            </a:r>
          </a:p>
        </p:txBody>
      </p:sp>
      <p:sp>
        <p:nvSpPr>
          <p:cNvPr id="8" name="Rechteck 7"/>
          <p:cNvSpPr/>
          <p:nvPr/>
        </p:nvSpPr>
        <p:spPr>
          <a:xfrm>
            <a:off x="2344137" y="5620074"/>
            <a:ext cx="236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b="1" dirty="0"/>
              <a:t> didaktischer Ansatz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617800" y="4824268"/>
            <a:ext cx="390630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dirty="0"/>
              <a:t>Ausbildung im </a:t>
            </a:r>
            <a:r>
              <a:rPr lang="de-DE" altLang="en-US" dirty="0" smtClean="0"/>
              <a:t>Arbeitsalltag</a:t>
            </a:r>
          </a:p>
          <a:p>
            <a:pPr marL="0" lvl="1">
              <a:buClr>
                <a:schemeClr val="accent1">
                  <a:lumMod val="50000"/>
                </a:schemeClr>
              </a:buClr>
              <a:defRPr/>
            </a:pPr>
            <a:endParaRPr lang="de-DE" altLang="en-US" dirty="0"/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dirty="0"/>
              <a:t>unter realen </a:t>
            </a:r>
            <a:r>
              <a:rPr lang="de-DE" altLang="en-US" dirty="0" smtClean="0"/>
              <a:t>Arbeitsbedingungen</a:t>
            </a:r>
          </a:p>
          <a:p>
            <a:pPr marL="0" lvl="1">
              <a:buClr>
                <a:schemeClr val="accent1">
                  <a:lumMod val="50000"/>
                </a:schemeClr>
              </a:buClr>
              <a:defRPr/>
            </a:pPr>
            <a:endParaRPr lang="de-DE" altLang="en-US" dirty="0"/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dirty="0"/>
              <a:t>Einbindung der Lehrlinge in den produktiven Arbeitsprozess</a:t>
            </a:r>
            <a:endParaRPr lang="de-DE" altLang="en-US" sz="2000" dirty="0"/>
          </a:p>
        </p:txBody>
      </p:sp>
      <p:sp>
        <p:nvSpPr>
          <p:cNvPr id="11" name="Pfeil nach unten 10"/>
          <p:cNvSpPr/>
          <p:nvPr/>
        </p:nvSpPr>
        <p:spPr>
          <a:xfrm rot="16200000">
            <a:off x="4991219" y="5519366"/>
            <a:ext cx="470912" cy="57477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8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all" dirty="0" err="1"/>
              <a:t>Ausbildung</a:t>
            </a:r>
            <a:r>
              <a:rPr lang="hu-HU" cap="all" dirty="0"/>
              <a:t> in der </a:t>
            </a:r>
            <a:r>
              <a:rPr lang="hu-HU" cap="all" dirty="0" err="1"/>
              <a:t>Berufsschule</a:t>
            </a:r>
            <a:r>
              <a:rPr lang="hu-HU" cap="all" dirty="0"/>
              <a:t> / </a:t>
            </a:r>
            <a:r>
              <a:rPr lang="de-AT" cap="all" dirty="0"/>
              <a:t>Organisation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938" y="4830618"/>
            <a:ext cx="10567698" cy="15794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/>
              <a:t>Lehrlinge sind zum Besuch verpflichtet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/>
              <a:t>eingerichtet für Lehrberufsgruppen (z. B. Baubereich, Handelsberufe)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/>
              <a:t>Klassen sind nach einzelnen Lehrberufen (manchmal </a:t>
            </a:r>
            <a:r>
              <a:rPr lang="de-AT" sz="1800" dirty="0" smtClean="0"/>
              <a:t>nach verwandten </a:t>
            </a:r>
            <a:r>
              <a:rPr lang="de-AT" sz="1800" dirty="0"/>
              <a:t>Lehrberufen) organisiert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DUALE AUSBILDUNG IN ÖSTERREICH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1991375" y="2834420"/>
            <a:ext cx="3794124" cy="179300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22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200" dirty="0">
                <a:solidFill>
                  <a:schemeClr val="tx1"/>
                </a:solidFill>
                <a:latin typeface="+mj-lt"/>
              </a:rPr>
              <a:t>mindestens ein Schultag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200" dirty="0">
                <a:solidFill>
                  <a:schemeClr val="tx1"/>
                </a:solidFill>
                <a:latin typeface="+mj-lt"/>
              </a:rPr>
              <a:t>pro Woche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6428650" y="2843651"/>
            <a:ext cx="3771636" cy="178510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22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200" dirty="0">
                <a:solidFill>
                  <a:schemeClr val="tx1"/>
                </a:solidFill>
                <a:latin typeface="+mj-lt"/>
              </a:rPr>
              <a:t>mindestens acht </a:t>
            </a:r>
            <a:r>
              <a:rPr lang="de-DE" altLang="en-US" sz="2200" dirty="0" smtClean="0">
                <a:solidFill>
                  <a:schemeClr val="tx1"/>
                </a:solidFill>
                <a:latin typeface="+mj-lt"/>
              </a:rPr>
              <a:t>Wochen</a:t>
            </a:r>
            <a:endParaRPr lang="de-DE" altLang="en-US" sz="2200" i="1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200" i="1" dirty="0">
                <a:solidFill>
                  <a:schemeClr val="tx1"/>
                </a:solidFill>
                <a:latin typeface="+mj-lt"/>
              </a:rPr>
              <a:t>oder </a:t>
            </a:r>
            <a:endParaRPr lang="de-DE" altLang="en-US" sz="22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200" dirty="0">
                <a:solidFill>
                  <a:schemeClr val="tx1"/>
                </a:solidFill>
                <a:latin typeface="+mj-lt"/>
              </a:rPr>
              <a:t>auf Jahreszeiten geblockt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991375" y="2229143"/>
            <a:ext cx="3794124" cy="46166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en-US" sz="2400" cap="all" spc="-150" dirty="0">
                <a:solidFill>
                  <a:schemeClr val="tx1"/>
                </a:solidFill>
                <a:latin typeface="+mj-lt"/>
              </a:rPr>
              <a:t>ganzjährig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6428650" y="2230332"/>
            <a:ext cx="3771636" cy="46166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en-US" sz="2400" cap="all" spc="-150" dirty="0">
                <a:solidFill>
                  <a:schemeClr val="tx1"/>
                </a:solidFill>
                <a:latin typeface="Trebuchet MS" panose="020B0603020202020204" pitchFamily="34" charset="0"/>
              </a:rPr>
              <a:t>geblockt</a:t>
            </a:r>
          </a:p>
        </p:txBody>
      </p:sp>
    </p:spTree>
    <p:extLst>
      <p:ext uri="{BB962C8B-B14F-4D97-AF65-F5344CB8AC3E}">
        <p14:creationId xmlns:p14="http://schemas.microsoft.com/office/powerpoint/2010/main" val="39253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de-AT" altLang="en-US" sz="2000" dirty="0" smtClean="0"/>
              <a:t>fachtheoretische </a:t>
            </a:r>
            <a:r>
              <a:rPr lang="de-AT" altLang="en-US" sz="2000" dirty="0"/>
              <a:t>Ergänzung der betrieblichen</a:t>
            </a:r>
            <a:br>
              <a:rPr lang="de-AT" altLang="en-US" sz="2000" dirty="0"/>
            </a:br>
            <a:r>
              <a:rPr lang="de-AT" altLang="en-US" sz="2000" dirty="0"/>
              <a:t> Ausbildung</a:t>
            </a:r>
          </a:p>
          <a:p>
            <a:pPr marL="285750"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de-AT" altLang="en-US" sz="2000" dirty="0"/>
              <a:t>ergänzende fachpraktische Ausbildung</a:t>
            </a:r>
          </a:p>
          <a:p>
            <a:pPr marL="285750"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de-AT" altLang="en-US" sz="2000" dirty="0"/>
              <a:t>Vertiefung und Vervollständigung der</a:t>
            </a:r>
            <a:br>
              <a:rPr lang="de-AT" altLang="en-US" sz="2000" dirty="0"/>
            </a:br>
            <a:r>
              <a:rPr lang="de-AT" altLang="en-US" sz="2000" dirty="0"/>
              <a:t> Allgemeinbildung</a:t>
            </a:r>
          </a:p>
          <a:p>
            <a:pPr marL="285750"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de-AT" altLang="en-US" sz="2000" dirty="0"/>
              <a:t>fachbezogene Fremdsprachenausbildung</a:t>
            </a:r>
          </a:p>
          <a:p>
            <a:pPr marL="0" indent="0">
              <a:buNone/>
            </a:pPr>
            <a:endParaRPr lang="de-AT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017512"/>
              </p:ext>
            </p:extLst>
          </p:nvPr>
        </p:nvGraphicFramePr>
        <p:xfrm>
          <a:off x="5754782" y="1663471"/>
          <a:ext cx="6254683" cy="331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955540" y="5197453"/>
            <a:ext cx="8280920" cy="3968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571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000" dirty="0">
                <a:solidFill>
                  <a:schemeClr val="tx1"/>
                </a:solidFill>
                <a:latin typeface="+mj-lt"/>
              </a:rPr>
              <a:t>Österreichweit gültiger Rahmenlehrplan für jeden Lehrberuf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8371607" y="3464643"/>
            <a:ext cx="172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err="1" smtClean="0">
                <a:solidFill>
                  <a:schemeClr val="bg1"/>
                </a:solidFill>
                <a:latin typeface="+mj-lt"/>
              </a:rPr>
              <a:t>Fachunterricht</a:t>
            </a:r>
            <a:endParaRPr lang="en-GB" altLang="en-US" sz="1600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+mj-lt"/>
              </a:rPr>
              <a:t>65%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15938" y="817558"/>
            <a:ext cx="11160124" cy="106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altLang="en-US" cap="all" smtClean="0"/>
              <a:t>Lehrinhalte</a:t>
            </a:r>
            <a:endParaRPr lang="de-DE" altLang="en-US" sz="1200" cap="all" dirty="0"/>
          </a:p>
        </p:txBody>
      </p:sp>
      <p:sp>
        <p:nvSpPr>
          <p:cNvPr id="11" name="Textplatzhalter 4"/>
          <p:cNvSpPr txBox="1">
            <a:spLocks/>
          </p:cNvSpPr>
          <p:nvPr/>
        </p:nvSpPr>
        <p:spPr>
          <a:xfrm>
            <a:off x="515938" y="512763"/>
            <a:ext cx="5580062" cy="30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A6A39D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15963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Trebuchet MS" panose="020B0603020202020204" pitchFamily="34" charset="0"/>
              <a:buChar char="▫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buFont typeface="Trebuchet MS" panose="020B0603020202020204" pitchFamily="34" charset="0"/>
              <a:buChar char="–"/>
              <a:defRPr sz="13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438275" indent="-1746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A6A39D"/>
              </a:buClr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mtClean="0"/>
              <a:t>DUALE AUSBILDUNG IN ÖSTERREICH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47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cap="all" dirty="0">
                <a:solidFill>
                  <a:schemeClr val="tx2">
                    <a:lumMod val="95000"/>
                    <a:lumOff val="5000"/>
                  </a:schemeClr>
                </a:solidFill>
              </a:rPr>
              <a:t>Wege zur Lehrabschlussprüfung – wer darf antreten</a:t>
            </a:r>
            <a:r>
              <a:rPr lang="de-AT" cap="all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?</a:t>
            </a:r>
            <a:endParaRPr lang="de-AT" cap="all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938" y="4498106"/>
            <a:ext cx="11160124" cy="1813069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de-AT" altLang="en-US" b="1" dirty="0"/>
              <a:t>Ausnahmsweise Zulassung</a:t>
            </a:r>
          </a:p>
          <a:p>
            <a:pPr algn="ctr">
              <a:spcBef>
                <a:spcPct val="0"/>
              </a:spcBef>
            </a:pPr>
            <a:r>
              <a:rPr lang="de-AT" altLang="en-US" dirty="0"/>
              <a:t>mind. 18 Jahre + Kenntnisse wurden anderweitig erworben</a:t>
            </a:r>
          </a:p>
          <a:p>
            <a:pPr algn="ctr">
              <a:spcBef>
                <a:spcPct val="0"/>
              </a:spcBef>
            </a:pPr>
            <a:r>
              <a:rPr lang="de-AT" altLang="en-US" i="1" dirty="0"/>
              <a:t>oder</a:t>
            </a:r>
          </a:p>
          <a:p>
            <a:pPr algn="ctr">
              <a:spcBef>
                <a:spcPct val="0"/>
              </a:spcBef>
            </a:pPr>
            <a:r>
              <a:rPr lang="de-AT" altLang="en-US" dirty="0"/>
              <a:t>mind. die Hälfte der Lehrzeit absolviert + keine Möglichkeit, Lehrvertrag für restliche Zeit abzuschließen</a:t>
            </a:r>
          </a:p>
          <a:p>
            <a:pPr algn="ctr">
              <a:spcBef>
                <a:spcPct val="0"/>
              </a:spcBef>
            </a:pPr>
            <a:r>
              <a:rPr lang="de-AT" altLang="en-US" i="1" dirty="0"/>
              <a:t>oder</a:t>
            </a:r>
          </a:p>
          <a:p>
            <a:pPr algn="ctr">
              <a:spcBef>
                <a:spcPct val="0"/>
              </a:spcBef>
            </a:pPr>
            <a:r>
              <a:rPr lang="de-AT" altLang="en-US" dirty="0"/>
              <a:t>mind. 22 Jahre + Absolvierung einer geeigneten Bildungsmaßnahme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DUALE AUSBILDUNG IN ÖSTERREICH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988291" y="3611419"/>
            <a:ext cx="10215418" cy="5541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cap="all" dirty="0"/>
              <a:t>Lehrabschlussprüfung</a:t>
            </a:r>
            <a:r>
              <a:rPr lang="de-AT" dirty="0"/>
              <a:t> (LAP)</a:t>
            </a:r>
          </a:p>
        </p:txBody>
      </p:sp>
      <p:sp>
        <p:nvSpPr>
          <p:cNvPr id="7" name="Pfeil nach unten 6"/>
          <p:cNvSpPr/>
          <p:nvPr/>
        </p:nvSpPr>
        <p:spPr>
          <a:xfrm>
            <a:off x="3315366" y="3265098"/>
            <a:ext cx="323922" cy="292461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unten 7"/>
          <p:cNvSpPr/>
          <p:nvPr/>
        </p:nvSpPr>
        <p:spPr>
          <a:xfrm>
            <a:off x="8661883" y="3265539"/>
            <a:ext cx="323922" cy="292461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Pfeil nach unten 8"/>
          <p:cNvSpPr/>
          <p:nvPr/>
        </p:nvSpPr>
        <p:spPr>
          <a:xfrm rot="10800000">
            <a:off x="5934040" y="4220335"/>
            <a:ext cx="323922" cy="292461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988291" y="1914071"/>
            <a:ext cx="5115600" cy="123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AT" altLang="en-US" sz="2000" kern="0" cap="all" spc="-150" dirty="0"/>
              <a:t>Lehre</a:t>
            </a:r>
          </a:p>
          <a:p>
            <a:pPr algn="ctr">
              <a:defRPr/>
            </a:pPr>
            <a:r>
              <a:rPr lang="de-AT" altLang="en-US" kern="0" dirty="0"/>
              <a:t>im erlernten oder in einem verwandten Lehrberuf</a:t>
            </a:r>
            <a:endParaRPr lang="de-DE" altLang="en-US" kern="0" dirty="0"/>
          </a:p>
        </p:txBody>
      </p:sp>
      <p:sp>
        <p:nvSpPr>
          <p:cNvPr id="12" name="Rechteck 11"/>
          <p:cNvSpPr/>
          <p:nvPr/>
        </p:nvSpPr>
        <p:spPr>
          <a:xfrm>
            <a:off x="6163709" y="1914071"/>
            <a:ext cx="5040000" cy="123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de-AT" altLang="en-US" dirty="0" smtClean="0">
                <a:solidFill>
                  <a:schemeClr val="bg1"/>
                </a:solidFill>
              </a:rPr>
              <a:t>Personen </a:t>
            </a:r>
            <a:r>
              <a:rPr lang="de-AT" altLang="en-US" dirty="0">
                <a:solidFill>
                  <a:schemeClr val="bg1"/>
                </a:solidFill>
              </a:rPr>
              <a:t>mit Anrechnung einer </a:t>
            </a:r>
            <a:r>
              <a:rPr lang="de-AT" altLang="en-US" dirty="0" smtClean="0">
                <a:solidFill>
                  <a:schemeClr val="bg1"/>
                </a:solidFill>
              </a:rPr>
              <a:t/>
            </a:r>
            <a:br>
              <a:rPr lang="de-AT" altLang="en-US" dirty="0" smtClean="0">
                <a:solidFill>
                  <a:schemeClr val="bg1"/>
                </a:solidFill>
              </a:rPr>
            </a:br>
            <a:r>
              <a:rPr lang="de-AT" altLang="en-US" sz="2000" cap="all" spc="-150" dirty="0" smtClean="0">
                <a:solidFill>
                  <a:schemeClr val="bg1"/>
                </a:solidFill>
                <a:latin typeface="+mj-lt"/>
              </a:rPr>
              <a:t>schulischen </a:t>
            </a:r>
            <a:r>
              <a:rPr lang="de-AT" altLang="en-US" sz="2000" cap="all" spc="-150" dirty="0">
                <a:solidFill>
                  <a:schemeClr val="bg1"/>
                </a:solidFill>
                <a:latin typeface="+mj-lt"/>
              </a:rPr>
              <a:t>Ausbildung</a:t>
            </a:r>
          </a:p>
          <a:p>
            <a:pPr algn="ctr">
              <a:spcBef>
                <a:spcPct val="0"/>
              </a:spcBef>
            </a:pPr>
            <a:r>
              <a:rPr lang="de-AT" altLang="en-US" dirty="0">
                <a:solidFill>
                  <a:schemeClr val="bg1"/>
                </a:solidFill>
              </a:rPr>
              <a:t>(einschlägiger Schulabschluss oder Anrechnung des Schulbesuchs auf die Lehrzeit)</a:t>
            </a:r>
            <a:endParaRPr lang="de-DE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cap="all" dirty="0"/>
              <a:t>Inhalte der Lehrabschlussprüfung (LAP)</a:t>
            </a:r>
            <a:endParaRPr lang="de-AT" cap="all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DUALE AUSBILDUNG IN ÖSTERREICH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46000" y="1611188"/>
            <a:ext cx="306000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altLang="en-US" sz="2400" kern="0" dirty="0">
                <a:solidFill>
                  <a:schemeClr val="bg1"/>
                </a:solidFill>
              </a:rPr>
              <a:t>praktische Prüfung</a:t>
            </a:r>
            <a:endParaRPr lang="de-DE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086000" y="1617394"/>
            <a:ext cx="306000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altLang="en-US" sz="2400" kern="0" dirty="0">
                <a:solidFill>
                  <a:schemeClr val="bg1"/>
                </a:solidFill>
              </a:rPr>
              <a:t>theoretische </a:t>
            </a:r>
            <a:r>
              <a:rPr lang="de-AT" altLang="en-US" sz="2400" kern="0" dirty="0" smtClean="0">
                <a:solidFill>
                  <a:schemeClr val="bg1"/>
                </a:solidFill>
              </a:rPr>
              <a:t>Prüfung</a:t>
            </a:r>
            <a:endParaRPr lang="de-DE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2046000" y="2261360"/>
            <a:ext cx="3960000" cy="3798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285750" indent="-3429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742950" indent="-3429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Jedenfalls (ein Teil) zu </a:t>
            </a:r>
            <a:r>
              <a:rPr lang="de-AT" altLang="en-US" sz="1600" dirty="0" smtClean="0">
                <a:solidFill>
                  <a:schemeClr val="tx1"/>
                </a:solidFill>
                <a:latin typeface="+mj-lt"/>
              </a:rPr>
              <a:t>absolvieren</a:t>
            </a:r>
            <a:endParaRPr lang="de-AT" altLang="en-US" sz="16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gliedert sich in mehrere Gegenstände</a:t>
            </a:r>
          </a:p>
          <a:p>
            <a:pPr marL="0" indent="0" eaLnBrk="1" hangingPunct="1">
              <a:spcBef>
                <a:spcPct val="0"/>
              </a:spcBef>
              <a:buClr>
                <a:schemeClr val="accent1"/>
              </a:buClr>
              <a:buNone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      und umfasst je nach Lehrberuf: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de-AT" altLang="en-US" sz="16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AT" altLang="en-US" sz="1600" b="1" dirty="0">
                <a:solidFill>
                  <a:schemeClr val="tx1"/>
                </a:solidFill>
                <a:latin typeface="+mj-lt"/>
              </a:rPr>
              <a:t>praktische Aufgaben </a:t>
            </a: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(z. </a:t>
            </a:r>
            <a:r>
              <a:rPr lang="de-AT" altLang="en-US" sz="1600" dirty="0" smtClean="0">
                <a:solidFill>
                  <a:schemeClr val="tx1"/>
                </a:solidFill>
                <a:latin typeface="+mj-lt"/>
              </a:rPr>
              <a:t>B. Prüfarbeit, Projektarbeit</a:t>
            </a: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, Geschäftsfall etc.)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de-AT" altLang="en-US" sz="16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zumindest </a:t>
            </a:r>
            <a:r>
              <a:rPr lang="de-AT" altLang="en-US" sz="1600" b="1" dirty="0">
                <a:solidFill>
                  <a:schemeClr val="tx1"/>
                </a:solidFill>
                <a:latin typeface="+mj-lt"/>
              </a:rPr>
              <a:t>ein mündlicher Teil </a:t>
            </a:r>
            <a:r>
              <a:rPr lang="de-AT" altLang="en-US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z. B. Fachgespräch)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de-AT" altLang="en-US" sz="16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kann auf einzelne Gegenstände </a:t>
            </a:r>
            <a:r>
              <a:rPr lang="de-AT" altLang="en-US" sz="1600" dirty="0" smtClean="0">
                <a:solidFill>
                  <a:schemeClr val="tx1"/>
                </a:solidFill>
                <a:latin typeface="+mj-lt"/>
              </a:rPr>
              <a:t>z</a:t>
            </a: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. </a:t>
            </a:r>
            <a:r>
              <a:rPr lang="de-AT" altLang="en-US" sz="1600" dirty="0" smtClean="0">
                <a:solidFill>
                  <a:schemeClr val="tx1"/>
                </a:solidFill>
                <a:latin typeface="+mj-lt"/>
              </a:rPr>
              <a:t>B. Zusatzprüfungen eingeschränkt werden</a:t>
            </a:r>
            <a:endParaRPr lang="de-AT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80182" y="1611188"/>
            <a:ext cx="1431636" cy="540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altLang="en-US" sz="2400" kern="0" dirty="0">
                <a:solidFill>
                  <a:schemeClr val="tx1"/>
                </a:solidFill>
              </a:rPr>
              <a:t>LAP</a:t>
            </a:r>
            <a:endParaRPr lang="de-DE" altLang="en-US" sz="2400" kern="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046000" y="6157184"/>
            <a:ext cx="8100000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571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1600" dirty="0">
                <a:solidFill>
                  <a:schemeClr val="tx1"/>
                </a:solidFill>
                <a:latin typeface="+mj-lt"/>
              </a:rPr>
              <a:t>Prüfungsdauer, Prüfungsgegenstände, Themengebiete und Bewertungskriterien sind österreichweit durch Verordnungen je nach Lehrberuf festgelegt </a:t>
            </a:r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6186000" y="2261360"/>
            <a:ext cx="3960000" cy="379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285750" indent="-3429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742950" indent="-3429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entfällt</a:t>
            </a:r>
            <a:r>
              <a:rPr lang="de-AT" altLang="en-US" sz="1600" dirty="0" smtClean="0">
                <a:solidFill>
                  <a:schemeClr val="tx1"/>
                </a:solidFill>
                <a:latin typeface="+mj-lt"/>
              </a:rPr>
              <a:t>,</a:t>
            </a:r>
            <a:endParaRPr lang="de-AT" altLang="en-US" sz="1600" dirty="0">
              <a:solidFill>
                <a:schemeClr val="tx1"/>
              </a:solidFill>
              <a:latin typeface="+mj-lt"/>
            </a:endParaRPr>
          </a:p>
          <a:p>
            <a:pPr marL="342900" lvl="1" eaLnBrk="1" hangingPunct="1">
              <a:spcBef>
                <a:spcPct val="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bei positiver Absolvierung der Berufsschule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de-AT" altLang="en-US" sz="1600" dirty="0">
              <a:solidFill>
                <a:schemeClr val="tx1"/>
              </a:solidFill>
              <a:latin typeface="+mj-lt"/>
            </a:endParaRPr>
          </a:p>
          <a:p>
            <a:pPr marL="342900" lvl="1" eaLnBrk="1" hangingPunct="1">
              <a:spcBef>
                <a:spcPct val="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bei Abschluss einer mittleren oder höheren Schule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de-AT" altLang="en-US" sz="16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600" dirty="0">
                <a:solidFill>
                  <a:schemeClr val="tx1"/>
                </a:solidFill>
                <a:latin typeface="+mj-lt"/>
              </a:rPr>
              <a:t>bei Zusatzprüfungen</a:t>
            </a:r>
            <a:endParaRPr lang="de-AT" altLang="en-US" sz="16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de-AT" altLang="en-US" sz="16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gliedert sich nach Lehrberuf in </a:t>
            </a:r>
            <a:r>
              <a:rPr lang="de-AT" altLang="en-US" sz="1600" b="1" dirty="0">
                <a:solidFill>
                  <a:schemeClr val="tx1"/>
                </a:solidFill>
                <a:latin typeface="+mj-lt"/>
              </a:rPr>
              <a:t>mehrere schriftliche Gegenstände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de-DE" altLang="en-US" sz="1600" dirty="0">
              <a:solidFill>
                <a:schemeClr val="tx1"/>
              </a:solidFill>
              <a:latin typeface="+mj-lt"/>
            </a:endParaRPr>
          </a:p>
          <a:p>
            <a:pPr marL="342900" lvl="1" eaLnBrk="1" hangingPunct="1">
              <a:spcBef>
                <a:spcPct val="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de-DE" altLang="en-US" sz="1600" dirty="0">
                <a:solidFill>
                  <a:schemeClr val="tx1"/>
                </a:solidFill>
                <a:latin typeface="+mj-lt"/>
              </a:rPr>
              <a:t>findet </a:t>
            </a: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vor dem praktischen Prüfungsteil </a:t>
            </a:r>
            <a:r>
              <a:rPr lang="de-AT" altLang="en-US" sz="1600" dirty="0" smtClean="0">
                <a:solidFill>
                  <a:schemeClr val="tx1"/>
                </a:solidFill>
                <a:latin typeface="+mj-lt"/>
              </a:rPr>
              <a:t>statt</a:t>
            </a:r>
            <a:endParaRPr lang="de-AT" alt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0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all" dirty="0" smtClean="0"/>
              <a:t>Finanzierung</a:t>
            </a:r>
            <a:endParaRPr lang="de-AT" cap="all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DUALE AUSBILDUNG IN ÖSTERREICH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15</a:t>
            </a:fld>
            <a:endParaRPr lang="de-A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44674" y="1663016"/>
            <a:ext cx="39600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altLang="en-US" kern="0" dirty="0">
                <a:solidFill>
                  <a:schemeClr val="bg1"/>
                </a:solidFill>
              </a:rPr>
              <a:t>Lehrbetrieb</a:t>
            </a:r>
            <a:endParaRPr lang="de-DE" altLang="en-US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50558" y="1663016"/>
            <a:ext cx="3960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altLang="en-US" kern="0" dirty="0">
                <a:solidFill>
                  <a:schemeClr val="bg1"/>
                </a:solidFill>
              </a:rPr>
              <a:t>Öffentliche Hand</a:t>
            </a:r>
            <a:endParaRPr lang="de-DE" altLang="en-US" kern="0" dirty="0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44674" y="2880583"/>
            <a:ext cx="3960000" cy="360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solidFill>
                  <a:schemeClr val="bg1"/>
                </a:solidFill>
                <a:latin typeface="+mj-lt"/>
              </a:rPr>
              <a:t>betriebliche Ausbildung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44674" y="3314916"/>
            <a:ext cx="3960000" cy="360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solidFill>
                  <a:schemeClr val="bg1"/>
                </a:solidFill>
                <a:latin typeface="+mj-lt"/>
              </a:rPr>
              <a:t>Lehrlingsentschädigung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50558" y="2883327"/>
            <a:ext cx="3960000" cy="3600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 dirty="0">
                <a:solidFill>
                  <a:schemeClr val="bg1"/>
                </a:solidFill>
                <a:latin typeface="+mj-lt"/>
              </a:rPr>
              <a:t>schulische Ausbildung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50558" y="3314916"/>
            <a:ext cx="3960000" cy="6921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 dirty="0">
                <a:solidFill>
                  <a:schemeClr val="bg1"/>
                </a:solidFill>
                <a:latin typeface="+mj-lt"/>
              </a:rPr>
              <a:t>Förderungen für Lehrbetrieb und Lehrlinge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350558" y="4150244"/>
            <a:ext cx="3960000" cy="14400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 dirty="0">
                <a:solidFill>
                  <a:schemeClr val="tx1"/>
                </a:solidFill>
                <a:latin typeface="+mj-lt"/>
              </a:rPr>
              <a:t>Kosten pro Person/Jahr			</a:t>
            </a:r>
          </a:p>
          <a:p>
            <a:pPr eaLnBrk="1" hangingPunct="1">
              <a:spcBef>
                <a:spcPct val="0"/>
              </a:spcBef>
              <a:buNone/>
              <a:tabLst>
                <a:tab pos="1968500" algn="l"/>
                <a:tab pos="3135313" algn="r"/>
              </a:tabLst>
            </a:pPr>
            <a:r>
              <a:rPr lang="de-DE" altLang="en-US" sz="1600" dirty="0">
                <a:solidFill>
                  <a:schemeClr val="tx1"/>
                </a:solidFill>
                <a:latin typeface="+mj-lt"/>
              </a:rPr>
              <a:t>Lehrlingsausbildung:	ca. EUR	  6.000</a:t>
            </a:r>
          </a:p>
          <a:p>
            <a:pPr eaLnBrk="1" hangingPunct="1">
              <a:spcBef>
                <a:spcPct val="0"/>
              </a:spcBef>
              <a:buNone/>
              <a:tabLst>
                <a:tab pos="1968500" algn="l"/>
                <a:tab pos="3135313" algn="r"/>
              </a:tabLst>
            </a:pPr>
            <a:r>
              <a:rPr lang="de-DE" altLang="en-US" sz="1600" dirty="0">
                <a:solidFill>
                  <a:schemeClr val="tx1"/>
                </a:solidFill>
                <a:latin typeface="+mj-lt"/>
              </a:rPr>
              <a:t>ÜBA:	ca. EUR	 17.000</a:t>
            </a:r>
          </a:p>
          <a:p>
            <a:pPr eaLnBrk="1" hangingPunct="1">
              <a:spcBef>
                <a:spcPct val="0"/>
              </a:spcBef>
              <a:buNone/>
              <a:tabLst>
                <a:tab pos="1968500" algn="l"/>
                <a:tab pos="3135313" algn="r"/>
              </a:tabLst>
            </a:pPr>
            <a:r>
              <a:rPr lang="de-DE" altLang="en-US" sz="1600" dirty="0">
                <a:solidFill>
                  <a:schemeClr val="tx1"/>
                </a:solidFill>
                <a:latin typeface="+mj-lt"/>
              </a:rPr>
              <a:t>BMHS:	ca. EUR	 10.000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844674" y="4149473"/>
            <a:ext cx="3960000" cy="144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800" dirty="0">
                <a:solidFill>
                  <a:schemeClr val="tx1"/>
                </a:solidFill>
                <a:latin typeface="+mj-lt"/>
              </a:rPr>
              <a:t>Kosten pro Person/Jahr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en-US" sz="18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600" dirty="0">
                <a:solidFill>
                  <a:schemeClr val="tx1"/>
                </a:solidFill>
                <a:latin typeface="+mj-lt"/>
              </a:rPr>
              <a:t>ca. EUR 15.000*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200" dirty="0">
                <a:solidFill>
                  <a:schemeClr val="tx1"/>
                </a:solidFill>
                <a:latin typeface="+mj-lt"/>
              </a:rPr>
              <a:t>*branchenabhängig aufgrund unterschiedlicher Kollektivverträge bzw. Lehrjahr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44675" y="5689023"/>
            <a:ext cx="846588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AT" dirty="0">
                <a:solidFill>
                  <a:schemeClr val="bg1"/>
                </a:solidFill>
                <a:latin typeface="+mj-lt"/>
              </a:rPr>
              <a:t>Der größte Teil der Kosten für die Berufsausbildung in der Lehre entfällt auf die Betriebe.</a:t>
            </a:r>
          </a:p>
        </p:txBody>
      </p:sp>
    </p:spTree>
    <p:extLst>
      <p:ext uri="{BB962C8B-B14F-4D97-AF65-F5344CB8AC3E}">
        <p14:creationId xmlns:p14="http://schemas.microsoft.com/office/powerpoint/2010/main" val="38398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cap="all" dirty="0"/>
              <a:t>Finanzierung der betrieblichen Ausbildung</a:t>
            </a:r>
            <a:endParaRPr lang="de-AT" cap="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SzTx/>
              <a:buNone/>
              <a:defRPr/>
            </a:pPr>
            <a:r>
              <a:rPr lang="de-AT" altLang="en-US" sz="2400" dirty="0" smtClean="0"/>
              <a:t>Der </a:t>
            </a:r>
            <a:r>
              <a:rPr lang="de-AT" altLang="en-US" sz="2400" b="1" dirty="0" smtClean="0"/>
              <a:t>Lehrbetrieb</a:t>
            </a:r>
            <a:r>
              <a:rPr lang="de-AT" altLang="en-US" sz="2400" dirty="0" smtClean="0"/>
              <a:t> trägt </a:t>
            </a:r>
            <a:r>
              <a:rPr lang="de-AT" altLang="en-US" sz="2400" dirty="0"/>
              <a:t>die direkten Kosten der Ausbildung</a:t>
            </a:r>
          </a:p>
          <a:p>
            <a:pPr marL="342900" lvl="1" indent="-342900">
              <a:buSzTx/>
              <a:defRPr/>
            </a:pPr>
            <a:r>
              <a:rPr lang="de-AT" altLang="en-US" sz="2000" dirty="0"/>
              <a:t>Lehrlingsentschädigung</a:t>
            </a:r>
          </a:p>
          <a:p>
            <a:pPr marL="742950" lvl="2" indent="-342900">
              <a:buFont typeface="Symbol" panose="05050102010706020507" pitchFamily="18" charset="2"/>
              <a:buChar char="-"/>
              <a:defRPr/>
            </a:pPr>
            <a:r>
              <a:rPr lang="de-AT" altLang="en-US" sz="2000" dirty="0"/>
              <a:t>monatliches Entgelt für Lehrlinge </a:t>
            </a:r>
            <a:br>
              <a:rPr lang="de-AT" altLang="en-US" sz="2000" dirty="0"/>
            </a:br>
            <a:r>
              <a:rPr lang="de-AT" altLang="en-US" dirty="0"/>
              <a:t>(Kosten sind abhängig von der Branche und dem Lehrjahr)</a:t>
            </a:r>
          </a:p>
          <a:p>
            <a:pPr marL="742950" lvl="2" indent="-342900">
              <a:buFont typeface="Symbol" panose="05050102010706020507" pitchFamily="18" charset="2"/>
              <a:buChar char="-"/>
              <a:defRPr/>
            </a:pPr>
            <a:r>
              <a:rPr lang="de-AT" altLang="en-US" sz="2000" dirty="0"/>
              <a:t>Die Lehrlingsentschädigung entspricht im letzten Lehrjahr </a:t>
            </a:r>
            <a:br>
              <a:rPr lang="de-AT" altLang="en-US" sz="2000" dirty="0"/>
            </a:br>
            <a:r>
              <a:rPr lang="de-AT" altLang="en-US" sz="2000" dirty="0"/>
              <a:t>ca. 80 % des entsprechenden Fachkräftegehalts </a:t>
            </a:r>
          </a:p>
          <a:p>
            <a:pPr marL="742950" lvl="2" indent="-342900">
              <a:buFont typeface="Symbol" panose="05050102010706020507" pitchFamily="18" charset="2"/>
              <a:buChar char="-"/>
              <a:defRPr/>
            </a:pPr>
            <a:r>
              <a:rPr lang="de-AT" altLang="en-US" sz="2000" dirty="0"/>
              <a:t>Lohnnebenkosten </a:t>
            </a:r>
            <a:br>
              <a:rPr lang="de-AT" altLang="en-US" sz="2000" dirty="0"/>
            </a:br>
            <a:r>
              <a:rPr lang="de-AT" altLang="en-US" sz="2000" dirty="0"/>
              <a:t>(Krankenversicherung, Arbeitslosenversicherung)</a:t>
            </a:r>
          </a:p>
          <a:p>
            <a:pPr marL="342900" lvl="1" indent="-342900">
              <a:buSzTx/>
              <a:defRPr/>
            </a:pPr>
            <a:r>
              <a:rPr lang="de-AT" altLang="en-US" sz="2000" dirty="0"/>
              <a:t>Kosten der Ausbildung im Lehrbetrieb</a:t>
            </a:r>
          </a:p>
          <a:p>
            <a:pPr marL="742950" lvl="2" indent="-342900">
              <a:buFont typeface="Symbol" panose="05050102010706020507" pitchFamily="18" charset="2"/>
              <a:buChar char="-"/>
              <a:defRPr/>
            </a:pPr>
            <a:r>
              <a:rPr lang="de-AT" altLang="en-US" sz="2000" dirty="0"/>
              <a:t>Bereitstellung qualifizierter Ausbilder</a:t>
            </a:r>
          </a:p>
          <a:p>
            <a:pPr marL="742950" lvl="2" indent="-342900">
              <a:buFont typeface="Symbol" panose="05050102010706020507" pitchFamily="18" charset="2"/>
              <a:buChar char="-"/>
              <a:defRPr/>
            </a:pPr>
            <a:r>
              <a:rPr lang="de-AT" altLang="en-US" sz="2000" dirty="0"/>
              <a:t>Finanzierung von weiteren Ausbildungsangeboten </a:t>
            </a:r>
            <a:br>
              <a:rPr lang="de-AT" altLang="en-US" sz="2000" dirty="0"/>
            </a:br>
            <a:r>
              <a:rPr lang="de-AT" altLang="en-US" sz="2000" dirty="0"/>
              <a:t>(z. B. Kurse, speziellen Trainings etc.)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DUALE AUSBILDUNG IN ÖSTERREICH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83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all" dirty="0"/>
              <a:t>Finanzierung der schulischen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de-AT" altLang="en-US" sz="2400" dirty="0" smtClean="0"/>
              <a:t>Die </a:t>
            </a:r>
            <a:r>
              <a:rPr lang="de-AT" altLang="en-US" sz="2400" dirty="0"/>
              <a:t>Kosten </a:t>
            </a:r>
            <a:r>
              <a:rPr lang="de-AT" altLang="en-US" sz="2400" dirty="0" smtClean="0"/>
              <a:t>der </a:t>
            </a:r>
            <a:r>
              <a:rPr lang="de-AT" altLang="en-US" sz="2400" b="1" dirty="0" smtClean="0"/>
              <a:t>Schulen</a:t>
            </a:r>
            <a:r>
              <a:rPr lang="de-AT" altLang="en-US" sz="2400" dirty="0" smtClean="0"/>
              <a:t> tragen </a:t>
            </a:r>
            <a:r>
              <a:rPr lang="de-AT" altLang="en-US" sz="2400" dirty="0"/>
              <a:t>der Bund und die </a:t>
            </a:r>
            <a:r>
              <a:rPr lang="de-AT" altLang="en-US" sz="2400" dirty="0" smtClean="0"/>
              <a:t>Länder</a:t>
            </a:r>
          </a:p>
          <a:p>
            <a:pPr marL="0" lvl="1" indent="0">
              <a:buSzTx/>
              <a:buNone/>
            </a:pPr>
            <a:endParaRPr lang="de-AT" altLang="en-US" sz="2400" dirty="0"/>
          </a:p>
          <a:p>
            <a:pPr marL="350838" lvl="2" indent="-342900">
              <a:buFont typeface="Arial" panose="020B0604020202020204" pitchFamily="34" charset="0"/>
              <a:buChar char="•"/>
            </a:pPr>
            <a:r>
              <a:rPr lang="de-AT" altLang="en-US" sz="2000" dirty="0"/>
              <a:t>Ausstattung der Berufsschulen: </a:t>
            </a:r>
            <a:r>
              <a:rPr lang="de-AT" altLang="en-US" sz="2000" dirty="0" smtClean="0"/>
              <a:t>Bundesland</a:t>
            </a:r>
          </a:p>
          <a:p>
            <a:pPr marL="350838" lvl="2" indent="-342900">
              <a:buFont typeface="Arial" panose="020B0604020202020204" pitchFamily="34" charset="0"/>
              <a:buChar char="•"/>
            </a:pPr>
            <a:endParaRPr lang="de-AT" altLang="en-US" sz="2000" dirty="0"/>
          </a:p>
          <a:p>
            <a:pPr marL="350838" lvl="2" indent="-342900">
              <a:buFont typeface="Arial" panose="020B0604020202020204" pitchFamily="34" charset="0"/>
              <a:buChar char="•"/>
            </a:pPr>
            <a:r>
              <a:rPr lang="de-AT" altLang="en-US" sz="2000" dirty="0"/>
              <a:t>Kosten für Lehrpersonal: Bund und Land (je 50 %)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FINANZIERUNG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21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cap="all" dirty="0"/>
              <a:t>Förderungen durch die öffentliche Hand</a:t>
            </a:r>
            <a:endParaRPr lang="de-AT" cap="all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FÖRDERUNGEN DER DUALEN AUBILDUNG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95488" y="2117435"/>
            <a:ext cx="8100000" cy="571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altLang="en-US" kern="0" dirty="0">
                <a:solidFill>
                  <a:schemeClr val="bg1"/>
                </a:solidFill>
              </a:rPr>
              <a:t>Zwei Förderschienen</a:t>
            </a:r>
            <a:endParaRPr lang="de-DE" altLang="en-US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95488" y="2955635"/>
            <a:ext cx="3960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altLang="en-US" sz="2800" kern="0" dirty="0" smtClean="0">
                <a:solidFill>
                  <a:schemeClr val="tx1"/>
                </a:solidFill>
              </a:rPr>
              <a:t>Direkte </a:t>
            </a:r>
            <a:br>
              <a:rPr lang="de-AT" altLang="en-US" sz="2800" kern="0" dirty="0" smtClean="0">
                <a:solidFill>
                  <a:schemeClr val="tx1"/>
                </a:solidFill>
              </a:rPr>
            </a:br>
            <a:r>
              <a:rPr lang="de-AT" altLang="en-US" sz="2800" kern="0" dirty="0" smtClean="0">
                <a:solidFill>
                  <a:schemeClr val="tx1"/>
                </a:solidFill>
              </a:rPr>
              <a:t>Förderung</a:t>
            </a:r>
            <a:endParaRPr lang="de-DE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35488" y="2955635"/>
            <a:ext cx="3960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de-DE"/>
            </a:defPPr>
            <a:lvl1pPr algn="ctr" eaLnBrk="1" hangingPunct="1">
              <a:defRPr sz="300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000">
                <a:solidFill>
                  <a:srgbClr val="004282"/>
                </a:solidFill>
              </a:defRPr>
            </a:lvl2pPr>
            <a:lvl3pPr eaLnBrk="0" hangingPunct="0">
              <a:defRPr sz="3000">
                <a:solidFill>
                  <a:srgbClr val="004282"/>
                </a:solidFill>
              </a:defRPr>
            </a:lvl3pPr>
            <a:lvl4pPr eaLnBrk="0" hangingPunct="0">
              <a:defRPr sz="3000">
                <a:solidFill>
                  <a:srgbClr val="004282"/>
                </a:solidFill>
              </a:defRPr>
            </a:lvl4pPr>
            <a:lvl5pPr eaLnBrk="0" hangingPunct="0">
              <a:defRPr sz="3000">
                <a:solidFill>
                  <a:srgbClr val="00428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</a:defRPr>
            </a:lvl9pPr>
          </a:lstStyle>
          <a:p>
            <a:pPr>
              <a:defRPr/>
            </a:pPr>
            <a:r>
              <a:rPr lang="de-AT" altLang="en-US" sz="2800" dirty="0">
                <a:solidFill>
                  <a:schemeClr val="tx1"/>
                </a:solidFill>
              </a:rPr>
              <a:t>Indirekte</a:t>
            </a:r>
            <a:r>
              <a:rPr lang="de-AT" altLang="en-US" sz="2800" dirty="0"/>
              <a:t> </a:t>
            </a:r>
            <a:r>
              <a:rPr lang="de-AT" altLang="en-US" sz="2800" dirty="0">
                <a:solidFill>
                  <a:schemeClr val="tx1"/>
                </a:solidFill>
              </a:rPr>
              <a:t>Förderung</a:t>
            </a:r>
            <a:endParaRPr lang="de-DE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1995488" y="4365335"/>
            <a:ext cx="3960000" cy="936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800" dirty="0">
                <a:solidFill>
                  <a:schemeClr val="tx1"/>
                </a:solidFill>
                <a:latin typeface="+mj-lt"/>
              </a:rPr>
              <a:t>Förderung von Lehrbetrieben  und Lehrlingen bei Erfüllung bestimmter Voraussetzungen</a:t>
            </a:r>
          </a:p>
        </p:txBody>
      </p:sp>
      <p:sp>
        <p:nvSpPr>
          <p:cNvPr id="10" name="Textfeld 8"/>
          <p:cNvSpPr txBox="1">
            <a:spLocks noChangeArrowheads="1"/>
          </p:cNvSpPr>
          <p:nvPr/>
        </p:nvSpPr>
        <p:spPr bwMode="auto">
          <a:xfrm>
            <a:off x="6135488" y="4365335"/>
            <a:ext cx="3960000" cy="936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800" dirty="0">
                <a:solidFill>
                  <a:schemeClr val="tx1"/>
                </a:solidFill>
                <a:latin typeface="+mj-lt"/>
              </a:rPr>
              <a:t>Kosten der Ausbildung mindern den Gewinn und die Steuer der Betriebe</a:t>
            </a:r>
          </a:p>
        </p:txBody>
      </p:sp>
    </p:spTree>
    <p:extLst>
      <p:ext uri="{BB962C8B-B14F-4D97-AF65-F5344CB8AC3E}">
        <p14:creationId xmlns:p14="http://schemas.microsoft.com/office/powerpoint/2010/main" val="15357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cap="all" dirty="0"/>
              <a:t>Anteil der Jugendlichen an berufsbildenden Schulen 2016 </a:t>
            </a:r>
            <a:r>
              <a:rPr lang="de-AT" cap="all" dirty="0" smtClean="0"/>
              <a:t>(</a:t>
            </a:r>
            <a:r>
              <a:rPr lang="de-AT" cap="all" dirty="0"/>
              <a:t>Sekundarstufe 2</a:t>
            </a:r>
            <a:r>
              <a:rPr lang="de-AT" cap="all" dirty="0" smtClean="0"/>
              <a:t>)</a:t>
            </a:r>
            <a:endParaRPr lang="de-AT" cap="all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DUALE AUSBILDUNG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19</a:t>
            </a:fld>
            <a:endParaRPr lang="de-AT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39251"/>
              </p:ext>
            </p:extLst>
          </p:nvPr>
        </p:nvGraphicFramePr>
        <p:xfrm>
          <a:off x="1217902" y="1825046"/>
          <a:ext cx="9062171" cy="503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6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cap="all" dirty="0">
                <a:latin typeface="DIN Offc Pro" panose="020B0504020101020102" pitchFamily="34" charset="0"/>
                <a:cs typeface="DIN Offc Pro" panose="020B0504020101020102" pitchFamily="34" charset="0"/>
              </a:rPr>
              <a:t>Ungarns wichtigste Handelspartner </a:t>
            </a:r>
            <a:r>
              <a:rPr lang="de-DE" cap="all" dirty="0" smtClean="0">
                <a:latin typeface="DIN Offc Pro" panose="020B0504020101020102" pitchFamily="34" charset="0"/>
                <a:cs typeface="DIN Offc Pro" panose="020B0504020101020102" pitchFamily="34" charset="0"/>
              </a:rPr>
              <a:t>201</a:t>
            </a:r>
            <a:r>
              <a:rPr lang="hu-HU" cap="all" dirty="0" smtClean="0">
                <a:latin typeface="DIN Offc Pro" panose="020B0504020101020102" pitchFamily="34" charset="0"/>
                <a:cs typeface="DIN Offc Pro" panose="020B0504020101020102" pitchFamily="34" charset="0"/>
              </a:rPr>
              <a:t>8</a:t>
            </a:r>
            <a:endParaRPr lang="de-AT" cap="all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84966"/>
              </p:ext>
            </p:extLst>
          </p:nvPr>
        </p:nvGraphicFramePr>
        <p:xfrm>
          <a:off x="1874476" y="1595313"/>
          <a:ext cx="8192632" cy="464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DIE UNGARISCHE WIRTSCHAFT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411996-E14A-4808-B0AE-FE4357D1C128}" type="slidenum">
              <a:rPr lang="de-AT" smtClean="0">
                <a:solidFill>
                  <a:srgbClr val="000000"/>
                </a:solidFill>
              </a:rPr>
              <a:pPr/>
              <a:t>2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52157" y="6237288"/>
            <a:ext cx="344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latin typeface="+mj-lt"/>
                <a:cs typeface="DIN Offc Pro" panose="020B0504020101020102" pitchFamily="34" charset="0"/>
              </a:rPr>
              <a:t>Importe: +</a:t>
            </a:r>
            <a:r>
              <a:rPr lang="hu-HU" dirty="0">
                <a:latin typeface="+mj-lt"/>
                <a:cs typeface="DIN Offc Pro" panose="020B0504020101020102" pitchFamily="34" charset="0"/>
              </a:rPr>
              <a:t>7</a:t>
            </a:r>
            <a:r>
              <a:rPr lang="de-AT" dirty="0">
                <a:latin typeface="+mj-lt"/>
                <a:cs typeface="DIN Offc Pro" panose="020B0504020101020102" pitchFamily="34" charset="0"/>
              </a:rPr>
              <a:t>,</a:t>
            </a:r>
            <a:r>
              <a:rPr lang="hu-HU" dirty="0">
                <a:latin typeface="+mj-lt"/>
                <a:cs typeface="DIN Offc Pro" panose="020B0504020101020102" pitchFamily="34" charset="0"/>
              </a:rPr>
              <a:t>3</a:t>
            </a:r>
            <a:r>
              <a:rPr lang="de-AT" dirty="0">
                <a:latin typeface="+mj-lt"/>
                <a:cs typeface="DIN Offc Pro" panose="020B0504020101020102" pitchFamily="34" charset="0"/>
              </a:rPr>
              <a:t>% Exporte: +</a:t>
            </a:r>
            <a:r>
              <a:rPr lang="hu-HU" dirty="0">
                <a:latin typeface="+mj-lt"/>
                <a:cs typeface="DIN Offc Pro" panose="020B0504020101020102" pitchFamily="34" charset="0"/>
              </a:rPr>
              <a:t>4</a:t>
            </a:r>
            <a:r>
              <a:rPr lang="de-AT" dirty="0">
                <a:latin typeface="+mj-lt"/>
                <a:cs typeface="DIN Offc Pro" panose="020B0504020101020102" pitchFamily="34" charset="0"/>
              </a:rPr>
              <a:t>,</a:t>
            </a:r>
            <a:r>
              <a:rPr lang="hu-HU" dirty="0">
                <a:latin typeface="+mj-lt"/>
                <a:cs typeface="DIN Offc Pro" panose="020B0504020101020102" pitchFamily="34" charset="0"/>
              </a:rPr>
              <a:t>2</a:t>
            </a:r>
            <a:r>
              <a:rPr lang="de-AT" dirty="0">
                <a:latin typeface="+mj-lt"/>
                <a:cs typeface="DIN Offc Pro" panose="020B0504020101020102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644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all" dirty="0"/>
              <a:t>Bildungs- und Wirtschaftsindikatoren (2017</a:t>
            </a:r>
            <a:r>
              <a:rPr lang="de-AT" cap="all" dirty="0" smtClean="0"/>
              <a:t>)</a:t>
            </a:r>
            <a:endParaRPr lang="de-AT" cap="all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BILDUNGS- UND WIRTSCHAFTSINDIKATOREN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20</a:t>
            </a:fld>
            <a:endParaRPr lang="de-AT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840274"/>
              </p:ext>
            </p:extLst>
          </p:nvPr>
        </p:nvGraphicFramePr>
        <p:xfrm>
          <a:off x="515938" y="2097088"/>
          <a:ext cx="11160124" cy="390654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217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val="403494083"/>
                    </a:ext>
                  </a:extLst>
                </a:gridCol>
                <a:gridCol w="218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633">
                <a:tc>
                  <a:txBody>
                    <a:bodyPr/>
                    <a:lstStyle/>
                    <a:p>
                      <a:endParaRPr lang="de-AT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Ö</a:t>
                      </a:r>
                      <a:r>
                        <a:rPr lang="de-AT" sz="2000" kern="1200" dirty="0" smtClean="0">
                          <a:solidFill>
                            <a:schemeClr val="tx1"/>
                          </a:solidFill>
                        </a:rPr>
                        <a:t>sterreich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kern="1200" dirty="0" err="1" smtClean="0">
                          <a:solidFill>
                            <a:schemeClr val="tx1"/>
                          </a:solidFill>
                        </a:rPr>
                        <a:t>Ungarn</a:t>
                      </a:r>
                      <a:endParaRPr lang="de-AT" sz="20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kern="1200" dirty="0" smtClean="0">
                          <a:solidFill>
                            <a:schemeClr val="tx1"/>
                          </a:solidFill>
                        </a:rPr>
                        <a:t>EU-Durchschnitt</a:t>
                      </a:r>
                      <a:endParaRPr lang="de-AT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926">
                <a:tc>
                  <a:txBody>
                    <a:bodyPr/>
                    <a:lstStyle/>
                    <a:p>
                      <a:r>
                        <a:rPr lang="de-AT" sz="2000" dirty="0" smtClean="0"/>
                        <a:t>Anteil Schulabschlüsse</a:t>
                      </a:r>
                      <a:r>
                        <a:rPr lang="de-AT" sz="2000" baseline="0" dirty="0" smtClean="0"/>
                        <a:t> in der</a:t>
                      </a:r>
                      <a:br>
                        <a:rPr lang="de-AT" sz="2000" baseline="0" dirty="0" smtClean="0"/>
                      </a:br>
                      <a:r>
                        <a:rPr lang="de-AT" sz="2000" baseline="0" dirty="0" smtClean="0"/>
                        <a:t>2. Sekundarstufe </a:t>
                      </a:r>
                      <a:r>
                        <a:rPr lang="de-AT" sz="1800" baseline="0" dirty="0" smtClean="0"/>
                        <a:t>(20 - 24-Jährige)</a:t>
                      </a:r>
                      <a:endParaRPr lang="de-AT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/>
                        <a:t>87,4 %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/>
                        <a:t>84,3 %</a:t>
                      </a:r>
                      <a:endParaRPr lang="de-AT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aseline="0" dirty="0" smtClean="0"/>
                        <a:t>83,3 %</a:t>
                      </a:r>
                      <a:r>
                        <a:rPr lang="de-AT" sz="2000" dirty="0" smtClean="0"/>
                        <a:t> </a:t>
                      </a:r>
                      <a:endParaRPr lang="de-AT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452"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Schulabbrecher</a:t>
                      </a:r>
                      <a:r>
                        <a:rPr lang="de-DE" sz="2000" dirty="0" smtClean="0"/>
                        <a:t>/innen</a:t>
                      </a:r>
                      <a:endParaRPr lang="de-AT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/>
                        <a:t>7,4 %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/>
                        <a:t>12,5 %</a:t>
                      </a:r>
                      <a:endParaRPr lang="de-AT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aseline="0" dirty="0" smtClean="0"/>
                        <a:t>10,6 %</a:t>
                      </a:r>
                      <a:endParaRPr lang="de-AT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452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Tertiäre Bildung </a:t>
                      </a:r>
                      <a:r>
                        <a:rPr lang="de-DE" sz="1800" kern="1200" baseline="0" dirty="0" smtClean="0"/>
                        <a:t>(30 </a:t>
                      </a:r>
                      <a:r>
                        <a:rPr lang="de-AT" sz="1800" kern="1200" baseline="0" dirty="0" smtClean="0"/>
                        <a:t>-</a:t>
                      </a:r>
                      <a:r>
                        <a:rPr lang="de-DE" sz="1800" kern="1200" baseline="0" dirty="0" smtClean="0"/>
                        <a:t> 34-Jährige)</a:t>
                      </a:r>
                      <a:endParaRPr lang="de-AT" sz="20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/>
                        <a:t>40,8 %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/>
                        <a:t>32,1 %</a:t>
                      </a:r>
                      <a:endParaRPr lang="de-AT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aseline="0" dirty="0" smtClean="0"/>
                        <a:t>39,9 %</a:t>
                      </a:r>
                      <a:endParaRPr lang="de-AT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452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Jugendarbeitslosigkeit</a:t>
                      </a:r>
                      <a:endParaRPr lang="de-AT" sz="20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/>
                        <a:t>9,8 %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/>
                        <a:t>10,7 %</a:t>
                      </a:r>
                      <a:endParaRPr lang="de-AT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aseline="0" dirty="0" smtClean="0"/>
                        <a:t>14,8 %</a:t>
                      </a:r>
                      <a:endParaRPr lang="de-AT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63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Arbeitsproduktivität</a:t>
                      </a:r>
                      <a:endParaRPr lang="de-AT" sz="20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/>
                        <a:t>116,</a:t>
                      </a:r>
                      <a:r>
                        <a:rPr lang="hu-HU" sz="2000" dirty="0" smtClean="0"/>
                        <a:t>3</a:t>
                      </a:r>
                      <a:r>
                        <a:rPr lang="de-AT" sz="2000" dirty="0" smtClean="0"/>
                        <a:t> Pkt.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dirty="0" smtClean="0"/>
                        <a:t>67,3 </a:t>
                      </a:r>
                      <a:r>
                        <a:rPr lang="hu-HU" sz="2000" dirty="0" err="1" smtClean="0"/>
                        <a:t>Pkt</a:t>
                      </a:r>
                      <a:r>
                        <a:rPr lang="hu-HU" sz="2000" smtClean="0"/>
                        <a:t>.</a:t>
                      </a:r>
                      <a:endParaRPr lang="de-AT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Pkt.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4738789" y="6338956"/>
            <a:ext cx="547260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en-US" sz="1000" dirty="0">
                <a:solidFill>
                  <a:schemeClr val="tx1"/>
                </a:solidFill>
                <a:latin typeface="+mj-lt"/>
              </a:rPr>
              <a:t>Quelle: </a:t>
            </a:r>
            <a:r>
              <a:rPr lang="de-DE" altLang="en-US" sz="1000" dirty="0" err="1">
                <a:solidFill>
                  <a:schemeClr val="tx1"/>
                </a:solidFill>
                <a:latin typeface="+mj-lt"/>
              </a:rPr>
              <a:t>Eurostat</a:t>
            </a:r>
            <a:r>
              <a:rPr lang="de-DE" altLang="en-US" sz="1000" dirty="0">
                <a:solidFill>
                  <a:schemeClr val="tx1"/>
                </a:solidFill>
                <a:latin typeface="+mj-lt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734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all" dirty="0" smtClean="0"/>
              <a:t>Die 3 </a:t>
            </a:r>
            <a:r>
              <a:rPr lang="hu-HU" cap="all" dirty="0" err="1" smtClean="0"/>
              <a:t>grössten</a:t>
            </a:r>
            <a:r>
              <a:rPr lang="hu-HU" cap="all" dirty="0" smtClean="0"/>
              <a:t> </a:t>
            </a:r>
            <a:r>
              <a:rPr lang="hu-HU" cap="all" dirty="0" err="1" smtClean="0"/>
              <a:t>investoren</a:t>
            </a:r>
            <a:r>
              <a:rPr lang="hu-HU" cap="all" dirty="0" smtClean="0"/>
              <a:t> in </a:t>
            </a:r>
            <a:r>
              <a:rPr lang="hu-HU" cap="all" dirty="0" err="1" smtClean="0"/>
              <a:t>ungarn</a:t>
            </a:r>
            <a:r>
              <a:rPr lang="hu-HU" cap="all" dirty="0" smtClean="0"/>
              <a:t> 2017</a:t>
            </a:r>
            <a:endParaRPr lang="de-AT" cap="all" dirty="0"/>
          </a:p>
        </p:txBody>
      </p:sp>
      <p:graphicFrame>
        <p:nvGraphicFramePr>
          <p:cNvPr id="7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450847"/>
              </p:ext>
            </p:extLst>
          </p:nvPr>
        </p:nvGraphicFramePr>
        <p:xfrm>
          <a:off x="2263239" y="1933571"/>
          <a:ext cx="7665522" cy="37690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46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1800" b="1" kern="1200" dirty="0" smtClean="0">
                          <a:ln w="25400"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Offc Pro" panose="020B0504020101020102" pitchFamily="34" charset="0"/>
                        </a:rPr>
                        <a:t>1</a:t>
                      </a:r>
                      <a:endParaRPr lang="en-US" sz="11800" b="1" kern="1200" dirty="0" smtClean="0">
                        <a:ln w="25400"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+mn-ea"/>
                        <a:cs typeface="DIN Offc Pro" panose="020B0504020101020102" pitchFamily="34" charset="0"/>
                      </a:endParaRPr>
                    </a:p>
                  </a:txBody>
                  <a:tcPr marL="110314" marR="110314" marT="38790" marB="387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1800" b="1" kern="1200" dirty="0" smtClean="0">
                          <a:ln w="25400"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DIN Offc Pro" panose="020B0504020101020102" pitchFamily="34" charset="0"/>
                        </a:rPr>
                        <a:t>2</a:t>
                      </a:r>
                      <a:endParaRPr lang="en-US" sz="11800" b="1" kern="1200" dirty="0" smtClean="0">
                        <a:ln w="25400"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+mn-ea"/>
                        <a:cs typeface="DIN Offc Pro" panose="020B0504020101020102" pitchFamily="34" charset="0"/>
                      </a:endParaRPr>
                    </a:p>
                  </a:txBody>
                  <a:tcPr marL="110314" marR="110314" marT="38790" marB="387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800" dirty="0" smtClean="0">
                          <a:ln w="25400"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3</a:t>
                      </a:r>
                      <a:endParaRPr lang="de-DE" sz="11800" dirty="0" smtClean="0">
                        <a:ln w="25400"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</a:txBody>
                  <a:tcPr marL="110314" marR="110314" marT="38790" marB="38790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404">
                <a:tc>
                  <a:txBody>
                    <a:bodyPr/>
                    <a:lstStyle/>
                    <a:p>
                      <a:pPr algn="ctr"/>
                      <a:endParaRPr lang="de-AT" sz="1600" dirty="0" smtClean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  <a:p>
                      <a:pPr algn="ctr"/>
                      <a:r>
                        <a:rPr lang="hu-HU" sz="1600" dirty="0" err="1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Niederlande</a:t>
                      </a:r>
                      <a:endParaRPr lang="de-DE" sz="1600" dirty="0" smtClean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2</a:t>
                      </a:r>
                      <a:r>
                        <a:rPr lang="hu-HU" sz="1600" dirty="0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3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%</a:t>
                      </a:r>
                    </a:p>
                    <a:p>
                      <a:pPr algn="ctr"/>
                      <a:endParaRPr lang="de-DE" sz="1600" dirty="0" smtClean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Aufgrund von steuerlichen Konstruktionen</a:t>
                      </a:r>
                    </a:p>
                  </a:txBody>
                  <a:tcPr marL="110314" marR="110314" marT="38790" marB="387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 smtClean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  <a:p>
                      <a:pPr algn="ctr"/>
                      <a:r>
                        <a:rPr lang="hu-HU" sz="1600" dirty="0" err="1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Deutschland</a:t>
                      </a:r>
                      <a:endParaRPr lang="de-DE" sz="1600" dirty="0" smtClean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  <a:p>
                      <a:pPr algn="ctr"/>
                      <a:r>
                        <a:rPr lang="hu-HU" sz="1600" dirty="0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19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%</a:t>
                      </a:r>
                    </a:p>
                    <a:p>
                      <a:pPr algn="ctr"/>
                      <a:endParaRPr lang="de-DE" sz="1600" dirty="0" smtClean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  <a:p>
                      <a:pPr algn="ctr"/>
                      <a:r>
                        <a:rPr lang="hu-HU" sz="1600" dirty="0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Automotive, Industrie, </a:t>
                      </a:r>
                      <a:endParaRPr lang="de-AT" sz="1600" dirty="0" smtClean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Handel</a:t>
                      </a:r>
                      <a:r>
                        <a:rPr lang="hu-HU" sz="1600" dirty="0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, </a:t>
                      </a:r>
                      <a:r>
                        <a:rPr lang="hu-HU" sz="1600" dirty="0" err="1" smtClean="0">
                          <a:solidFill>
                            <a:schemeClr val="bg1"/>
                          </a:solidFill>
                          <a:latin typeface="+mj-lt"/>
                          <a:cs typeface="DIN Offc Pro" panose="020B0504020101020102" pitchFamily="34" charset="0"/>
                        </a:rPr>
                        <a:t>Finanz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  <a:p>
                      <a:endParaRPr lang="en-US" sz="1600" dirty="0">
                        <a:solidFill>
                          <a:schemeClr val="bg1"/>
                        </a:solidFill>
                        <a:latin typeface="+mj-lt"/>
                        <a:cs typeface="DIN Offc Pro" panose="020B0504020101020102" pitchFamily="34" charset="0"/>
                      </a:endParaRPr>
                    </a:p>
                  </a:txBody>
                  <a:tcPr marL="110314" marR="110314" marT="38790" marB="387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DIN Offc Pro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DIN Offc Pro" panose="020B0504020101020102" pitchFamily="34" charset="0"/>
                        </a:rPr>
                        <a:t>Österreich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DIN Offc Pro" panose="020B0504020101020102" pitchFamily="34" charset="0"/>
                        </a:rPr>
                        <a:t>1</a:t>
                      </a:r>
                      <a:r>
                        <a:rPr lang="hu-HU" sz="16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DIN Offc Pro" panose="020B0504020101020102" pitchFamily="34" charset="0"/>
                        </a:rPr>
                        <a:t>1</a:t>
                      </a:r>
                      <a:r>
                        <a:rPr lang="de-DE" sz="16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DIN Offc Pro" panose="020B0504020101020102" pitchFamily="34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DIN Offc Pro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DIN Offc Pro" panose="020B0504020101020102" pitchFamily="34" charset="0"/>
                        </a:rPr>
                        <a:t>Banken, Immobilien, Finanzen, Handel</a:t>
                      </a:r>
                    </a:p>
                  </a:txBody>
                  <a:tcPr marL="110314" marR="110314" marT="38790" marB="387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DIE UNGARISCHE WIRTSCHAFT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411996-E14A-4808-B0AE-FE4357D1C128}" type="slidenum">
              <a:rPr lang="de-AT" smtClean="0">
                <a:solidFill>
                  <a:srgbClr val="000000"/>
                </a:solidFill>
              </a:rPr>
              <a:pPr/>
              <a:t>3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27794" y="5928659"/>
            <a:ext cx="7736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u="sng" dirty="0" err="1">
                <a:latin typeface="+mj-lt"/>
                <a:cs typeface="DIN Offc Pro" panose="020B0504020101020102" pitchFamily="34" charset="0"/>
              </a:rPr>
              <a:t>Gesamtbestand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ausländischer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Direktinvestitionen</a:t>
            </a:r>
            <a:r>
              <a:rPr lang="hu-HU" sz="1600" dirty="0">
                <a:latin typeface="+mj-lt"/>
              </a:rPr>
              <a:t> in </a:t>
            </a:r>
            <a:r>
              <a:rPr lang="hu-HU" sz="1600" dirty="0" err="1">
                <a:latin typeface="+mj-lt"/>
              </a:rPr>
              <a:t>Ungarn</a:t>
            </a:r>
            <a:r>
              <a:rPr lang="hu-HU" sz="1600" dirty="0">
                <a:latin typeface="+mj-lt"/>
              </a:rPr>
              <a:t>, 2015: </a:t>
            </a:r>
            <a:r>
              <a:rPr lang="hu-HU" sz="1600" u="sng" dirty="0">
                <a:latin typeface="+mj-lt"/>
              </a:rPr>
              <a:t>76,1 Mrd. Euro</a:t>
            </a:r>
            <a:endParaRPr lang="en-US" sz="16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5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01145" y="5624945"/>
            <a:ext cx="9167728" cy="8606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cap="all" dirty="0" smtClean="0"/>
              <a:t>Ergebnisse aus dem </a:t>
            </a:r>
            <a:r>
              <a:rPr lang="de-AT" cap="all" dirty="0" err="1" smtClean="0"/>
              <a:t>abc</a:t>
            </a:r>
            <a:r>
              <a:rPr lang="de-AT" cap="all" dirty="0" smtClean="0"/>
              <a:t>-indikator - Ungarn</a:t>
            </a:r>
            <a:endParaRPr lang="de-AT" cap="all" dirty="0">
              <a:solidFill>
                <a:schemeClr val="tx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1145" y="1828995"/>
            <a:ext cx="11160124" cy="4140200"/>
          </a:xfrm>
        </p:spPr>
        <p:txBody>
          <a:bodyPr>
            <a:noAutofit/>
          </a:bodyPr>
          <a:lstStyle/>
          <a:p>
            <a:r>
              <a:rPr lang="de-AT" sz="1600" dirty="0" smtClean="0"/>
              <a:t>Wirtschaftslage</a:t>
            </a:r>
          </a:p>
          <a:p>
            <a:endParaRPr lang="de-AT" sz="1600" dirty="0" smtClean="0"/>
          </a:p>
          <a:p>
            <a:endParaRPr lang="de-AT" sz="1600" dirty="0" smtClean="0"/>
          </a:p>
          <a:p>
            <a:endParaRPr lang="de-AT" sz="1600" dirty="0" smtClean="0"/>
          </a:p>
          <a:p>
            <a:endParaRPr lang="de-AT" sz="1600" dirty="0" smtClean="0"/>
          </a:p>
          <a:p>
            <a:endParaRPr lang="de-AT" sz="1600" dirty="0" smtClean="0"/>
          </a:p>
          <a:p>
            <a:endParaRPr lang="de-AT" sz="1600" dirty="0" smtClean="0"/>
          </a:p>
          <a:p>
            <a:r>
              <a:rPr lang="de-AT" sz="1600" dirty="0" smtClean="0"/>
              <a:t>Top3 Verbesserungen – regulatorische Themen (Anzahl Nennungen)</a:t>
            </a:r>
          </a:p>
          <a:p>
            <a:pPr lvl="1"/>
            <a:r>
              <a:rPr lang="de-AT" sz="1600" dirty="0" smtClean="0"/>
              <a:t>Berechenbarkeit der Wirt. Politik (66), weniger Bürokratie (55), Maßnahmen gegen Korruption und Kriminalität (49)</a:t>
            </a:r>
          </a:p>
          <a:p>
            <a:pPr lvl="1"/>
            <a:endParaRPr lang="de-AT" sz="1600" dirty="0" smtClean="0"/>
          </a:p>
          <a:p>
            <a:r>
              <a:rPr lang="de-AT" sz="1600" dirty="0" smtClean="0"/>
              <a:t>Top3 Verbesserungen – marktbezogene Themen (Anzahl Nennungen)</a:t>
            </a:r>
          </a:p>
          <a:p>
            <a:pPr lvl="1"/>
            <a:r>
              <a:rPr lang="de-AT" sz="1600" dirty="0" smtClean="0"/>
              <a:t>Arbeitskräftemangel (71), Arbeitskräfte Produktivität (51), Arbeitskräfte Qualifikation (50)</a:t>
            </a:r>
            <a:endParaRPr lang="de-AT" sz="16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DIE UNGARISCHE WIRTSCHAFT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411996-E14A-4808-B0AE-FE4357D1C128}" type="slidenum">
              <a:rPr lang="de-AT" smtClean="0">
                <a:solidFill>
                  <a:srgbClr val="000000"/>
                </a:solidFill>
              </a:rPr>
              <a:pPr/>
              <a:t>4</a:t>
            </a:fld>
            <a:endParaRPr lang="de-AT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m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77043"/>
              </p:ext>
            </p:extLst>
          </p:nvPr>
        </p:nvGraphicFramePr>
        <p:xfrm>
          <a:off x="2013528" y="1822984"/>
          <a:ext cx="3611620" cy="268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153546"/>
              </p:ext>
            </p:extLst>
          </p:nvPr>
        </p:nvGraphicFramePr>
        <p:xfrm>
          <a:off x="5608792" y="1822984"/>
          <a:ext cx="342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325704" y="2503408"/>
            <a:ext cx="187220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1600" u="sng" dirty="0" smtClean="0">
                <a:solidFill>
                  <a:schemeClr val="bg1"/>
                </a:solidFill>
                <a:latin typeface="Trebuchet MS" pitchFamily="34" charset="0"/>
              </a:rPr>
              <a:t>ABC-Indikator</a:t>
            </a:r>
          </a:p>
          <a:p>
            <a:pPr algn="ctr"/>
            <a:endParaRPr lang="de-AT" sz="1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de-AT" sz="1600" dirty="0" smtClean="0">
                <a:solidFill>
                  <a:schemeClr val="bg1"/>
                </a:solidFill>
                <a:latin typeface="Trebuchet MS" pitchFamily="34" charset="0"/>
              </a:rPr>
              <a:t>Oktober 2018</a:t>
            </a:r>
          </a:p>
          <a:p>
            <a:pPr algn="ctr"/>
            <a:r>
              <a:rPr lang="de-AT" sz="1600" dirty="0" smtClean="0">
                <a:solidFill>
                  <a:srgbClr val="DC1414"/>
                </a:solidFill>
                <a:latin typeface="Trebuchet MS" pitchFamily="34" charset="0"/>
              </a:rPr>
              <a:t>105</a:t>
            </a:r>
            <a:r>
              <a:rPr lang="de-AT" sz="1600" dirty="0" smtClean="0">
                <a:solidFill>
                  <a:schemeClr val="bg1"/>
                </a:solidFill>
                <a:latin typeface="Trebuchet MS" pitchFamily="34" charset="0"/>
              </a:rPr>
              <a:t> Teilnehmer</a:t>
            </a:r>
            <a:endParaRPr lang="de-AT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en-US" cap="all" dirty="0"/>
              <a:t>Das österreichische Bildungssystem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DAS ÖSTERREICHISCHE BILDUNGSSYSTEM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5</a:t>
            </a:fld>
            <a:endParaRPr lang="de-AT"/>
          </a:p>
        </p:txBody>
      </p:sp>
      <p:grpSp>
        <p:nvGrpSpPr>
          <p:cNvPr id="6" name="Gruppieren 5"/>
          <p:cNvGrpSpPr/>
          <p:nvPr/>
        </p:nvGrpSpPr>
        <p:grpSpPr>
          <a:xfrm>
            <a:off x="797526" y="1568853"/>
            <a:ext cx="9091007" cy="5046585"/>
            <a:chOff x="797526" y="1568853"/>
            <a:chExt cx="9091007" cy="5046585"/>
          </a:xfrm>
        </p:grpSpPr>
        <p:grpSp>
          <p:nvGrpSpPr>
            <p:cNvPr id="7" name="Gruppieren 6"/>
            <p:cNvGrpSpPr/>
            <p:nvPr/>
          </p:nvGrpSpPr>
          <p:grpSpPr>
            <a:xfrm>
              <a:off x="797526" y="1568853"/>
              <a:ext cx="9091007" cy="5046585"/>
              <a:chOff x="6867" y="1201013"/>
              <a:chExt cx="9091007" cy="5046585"/>
            </a:xfrm>
          </p:grpSpPr>
          <p:sp>
            <p:nvSpPr>
              <p:cNvPr id="9" name="Flussdiagramm: Prozess 8"/>
              <p:cNvSpPr/>
              <p:nvPr/>
            </p:nvSpPr>
            <p:spPr>
              <a:xfrm>
                <a:off x="1280725" y="1574887"/>
                <a:ext cx="7700391" cy="248503"/>
              </a:xfrm>
              <a:prstGeom prst="flowChartProcess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sz="1500" dirty="0">
                    <a:latin typeface="+mj-lt"/>
                  </a:rPr>
                  <a:t> 1       2       3       4       5       6       7       8         9       10       11       12      13</a:t>
                </a:r>
              </a:p>
            </p:txBody>
          </p:sp>
          <p:sp>
            <p:nvSpPr>
              <p:cNvPr id="10" name="Flussdiagramm: Prozess 9"/>
              <p:cNvSpPr/>
              <p:nvPr/>
            </p:nvSpPr>
            <p:spPr>
              <a:xfrm>
                <a:off x="899592" y="1201013"/>
                <a:ext cx="8081524" cy="273244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sz="1500" dirty="0">
                    <a:solidFill>
                      <a:schemeClr val="tx1"/>
                    </a:solidFill>
                    <a:latin typeface="+mj-lt"/>
                  </a:rPr>
                  <a:t>5    6    7    8    9     10     11     12     13     14       15       16       17       18      19</a:t>
                </a:r>
              </a:p>
            </p:txBody>
          </p:sp>
          <p:sp>
            <p:nvSpPr>
              <p:cNvPr id="11" name="Textfeld 10"/>
              <p:cNvSpPr txBox="1">
                <a:spLocks noChangeArrowheads="1"/>
              </p:cNvSpPr>
              <p:nvPr/>
            </p:nvSpPr>
            <p:spPr bwMode="auto">
              <a:xfrm>
                <a:off x="158626" y="1201013"/>
                <a:ext cx="740966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800">
                    <a:solidFill>
                      <a:srgbClr val="00428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0000"/>
                  <a:buFont typeface="Wingdings" pitchFamily="2" charset="2"/>
                  <a:buChar char="§"/>
                  <a:defRPr sz="2600">
                    <a:solidFill>
                      <a:srgbClr val="00428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50000"/>
                  <a:buFont typeface="Wingdings" pitchFamily="2" charset="2"/>
                  <a:buChar char="§"/>
                  <a:defRPr sz="2400">
                    <a:solidFill>
                      <a:srgbClr val="00428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00428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600" dirty="0">
                    <a:solidFill>
                      <a:schemeClr val="tx1"/>
                    </a:solidFill>
                    <a:latin typeface="+mj-lt"/>
                  </a:rPr>
                  <a:t>Alter</a:t>
                </a:r>
              </a:p>
            </p:txBody>
          </p:sp>
          <p:sp>
            <p:nvSpPr>
              <p:cNvPr id="12" name="Textfeld 11"/>
              <p:cNvSpPr txBox="1">
                <a:spLocks noChangeArrowheads="1"/>
              </p:cNvSpPr>
              <p:nvPr/>
            </p:nvSpPr>
            <p:spPr bwMode="auto">
              <a:xfrm>
                <a:off x="6867" y="1529410"/>
                <a:ext cx="12239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800">
                    <a:solidFill>
                      <a:srgbClr val="00428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0000"/>
                  <a:buFont typeface="Wingdings" pitchFamily="2" charset="2"/>
                  <a:buChar char="§"/>
                  <a:defRPr sz="2600">
                    <a:solidFill>
                      <a:srgbClr val="00428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50000"/>
                  <a:buFont typeface="Wingdings" pitchFamily="2" charset="2"/>
                  <a:buChar char="§"/>
                  <a:defRPr sz="2400">
                    <a:solidFill>
                      <a:srgbClr val="00428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00428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dirty="0">
                    <a:solidFill>
                      <a:schemeClr val="tx1"/>
                    </a:solidFill>
                    <a:latin typeface="+mj-lt"/>
                  </a:rPr>
                  <a:t>Schulstufe</a:t>
                </a:r>
              </a:p>
            </p:txBody>
          </p:sp>
          <p:sp>
            <p:nvSpPr>
              <p:cNvPr id="13" name="Textfeld 15"/>
              <p:cNvSpPr txBox="1">
                <a:spLocks noChangeArrowheads="1"/>
              </p:cNvSpPr>
              <p:nvPr/>
            </p:nvSpPr>
            <p:spPr bwMode="auto">
              <a:xfrm>
                <a:off x="1289113" y="2280513"/>
                <a:ext cx="3508375" cy="33813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800">
                    <a:solidFill>
                      <a:srgbClr val="00428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0000"/>
                  <a:buFont typeface="Wingdings" pitchFamily="2" charset="2"/>
                  <a:buChar char="§"/>
                  <a:defRPr sz="2600">
                    <a:solidFill>
                      <a:srgbClr val="00428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50000"/>
                  <a:buFont typeface="Wingdings" pitchFamily="2" charset="2"/>
                  <a:buChar char="§"/>
                  <a:defRPr sz="2400">
                    <a:solidFill>
                      <a:srgbClr val="00428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00428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dirty="0">
                    <a:solidFill>
                      <a:schemeClr val="tx1"/>
                    </a:solidFill>
                    <a:latin typeface="+mj-lt"/>
                  </a:rPr>
                  <a:t>Sonderschule</a:t>
                </a:r>
              </a:p>
            </p:txBody>
          </p:sp>
          <p:sp>
            <p:nvSpPr>
              <p:cNvPr id="14" name="Textfeld 16"/>
              <p:cNvSpPr txBox="1">
                <a:spLocks noChangeArrowheads="1"/>
              </p:cNvSpPr>
              <p:nvPr/>
            </p:nvSpPr>
            <p:spPr bwMode="auto">
              <a:xfrm>
                <a:off x="1282763" y="2812325"/>
                <a:ext cx="1641475" cy="34163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800">
                    <a:solidFill>
                      <a:srgbClr val="00428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0000"/>
                  <a:buFont typeface="Wingdings" pitchFamily="2" charset="2"/>
                  <a:buChar char="§"/>
                  <a:defRPr sz="2600">
                    <a:solidFill>
                      <a:srgbClr val="00428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50000"/>
                  <a:buFont typeface="Wingdings" pitchFamily="2" charset="2"/>
                  <a:buChar char="§"/>
                  <a:defRPr sz="2400">
                    <a:solidFill>
                      <a:srgbClr val="00428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00428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dirty="0">
                    <a:solidFill>
                      <a:schemeClr val="tx1"/>
                    </a:solidFill>
                    <a:latin typeface="+mj-lt"/>
                  </a:rPr>
                  <a:t>Volksschule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rgbClr val="FF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" name="Textfeld 17"/>
              <p:cNvSpPr txBox="1">
                <a:spLocks noChangeArrowheads="1"/>
              </p:cNvSpPr>
              <p:nvPr/>
            </p:nvSpPr>
            <p:spPr bwMode="auto">
              <a:xfrm>
                <a:off x="2970275" y="2811325"/>
                <a:ext cx="1827213" cy="34164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800">
                    <a:solidFill>
                      <a:srgbClr val="00428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0000"/>
                  <a:buFont typeface="Wingdings" pitchFamily="2" charset="2"/>
                  <a:buChar char="§"/>
                  <a:defRPr sz="2600">
                    <a:solidFill>
                      <a:srgbClr val="00428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50000"/>
                  <a:buFont typeface="Wingdings" pitchFamily="2" charset="2"/>
                  <a:buChar char="§"/>
                  <a:defRPr sz="2400">
                    <a:solidFill>
                      <a:srgbClr val="00428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00428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dirty="0">
                    <a:solidFill>
                      <a:schemeClr val="tx1"/>
                    </a:solidFill>
                    <a:latin typeface="+mj-lt"/>
                  </a:rPr>
                  <a:t>Neue </a:t>
                </a:r>
                <a:r>
                  <a:rPr lang="de-DE" altLang="en-US" sz="1600" dirty="0" smtClean="0">
                    <a:solidFill>
                      <a:schemeClr val="tx1"/>
                    </a:solidFill>
                    <a:latin typeface="+mj-lt"/>
                  </a:rPr>
                  <a:t>Mittelschule</a:t>
                </a:r>
                <a:endParaRPr lang="de-DE" alt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6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6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dirty="0">
                    <a:solidFill>
                      <a:schemeClr val="tx1"/>
                    </a:solidFill>
                    <a:latin typeface="+mj-lt"/>
                  </a:rPr>
                  <a:t>Allgemein- bildende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dirty="0">
                    <a:solidFill>
                      <a:schemeClr val="tx1"/>
                    </a:solidFill>
                    <a:latin typeface="+mj-lt"/>
                  </a:rPr>
                  <a:t>höhere Schule (Unterstufe</a:t>
                </a:r>
                <a:r>
                  <a:rPr lang="de-DE" altLang="en-US" sz="16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60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" name="Text Box 61"/>
              <p:cNvSpPr txBox="1">
                <a:spLocks noChangeArrowheads="1"/>
              </p:cNvSpPr>
              <p:nvPr/>
            </p:nvSpPr>
            <p:spPr bwMode="auto">
              <a:xfrm rot="-5400000">
                <a:off x="4317800" y="2913926"/>
                <a:ext cx="1704975" cy="43815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800">
                    <a:solidFill>
                      <a:srgbClr val="00428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0000"/>
                  <a:buFont typeface="Wingdings" pitchFamily="2" charset="2"/>
                  <a:buChar char="§"/>
                  <a:defRPr sz="2600">
                    <a:solidFill>
                      <a:srgbClr val="00428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50000"/>
                  <a:buFont typeface="Wingdings" pitchFamily="2" charset="2"/>
                  <a:buChar char="§"/>
                  <a:defRPr sz="2400">
                    <a:solidFill>
                      <a:srgbClr val="00428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00428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de-AT" altLang="en-US" sz="1100" b="1" dirty="0">
                    <a:solidFill>
                      <a:schemeClr val="bg1"/>
                    </a:solidFill>
                    <a:latin typeface="+mj-lt"/>
                  </a:rPr>
                  <a:t>POLYTECHNISCHE SCHULE</a:t>
                </a:r>
              </a:p>
            </p:txBody>
          </p:sp>
          <p:grpSp>
            <p:nvGrpSpPr>
              <p:cNvPr id="17" name="Group 78"/>
              <p:cNvGrpSpPr>
                <a:grpSpLocks/>
              </p:cNvGrpSpPr>
              <p:nvPr/>
            </p:nvGrpSpPr>
            <p:grpSpPr bwMode="auto">
              <a:xfrm>
                <a:off x="4921050" y="4024900"/>
                <a:ext cx="2168525" cy="871814"/>
                <a:chOff x="2385" y="2149"/>
                <a:chExt cx="1366" cy="583"/>
              </a:xfrm>
            </p:grpSpPr>
            <p:sp>
              <p:nvSpPr>
                <p:cNvPr id="43" name="Rectangle 79"/>
                <p:cNvSpPr>
                  <a:spLocks noChangeArrowheads="1"/>
                </p:cNvSpPr>
                <p:nvPr/>
              </p:nvSpPr>
              <p:spPr bwMode="auto">
                <a:xfrm>
                  <a:off x="2403" y="2149"/>
                  <a:ext cx="292" cy="583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4" name="Rectangle 80"/>
                <p:cNvSpPr>
                  <a:spLocks noChangeArrowheads="1"/>
                </p:cNvSpPr>
                <p:nvPr/>
              </p:nvSpPr>
              <p:spPr bwMode="auto">
                <a:xfrm>
                  <a:off x="2695" y="2149"/>
                  <a:ext cx="293" cy="583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5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8" y="2284"/>
                  <a:ext cx="293" cy="448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6" name="Rectangle 82"/>
                <p:cNvSpPr>
                  <a:spLocks noChangeArrowheads="1"/>
                </p:cNvSpPr>
                <p:nvPr/>
              </p:nvSpPr>
              <p:spPr bwMode="auto">
                <a:xfrm>
                  <a:off x="3281" y="2418"/>
                  <a:ext cx="292" cy="314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385" y="2305"/>
                  <a:ext cx="1366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BERUFSBILDENDE 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MITTLERE SCHULE</a:t>
                  </a:r>
                </a:p>
              </p:txBody>
            </p:sp>
            <p:sp>
              <p:nvSpPr>
                <p:cNvPr id="48" name="Line 90"/>
                <p:cNvSpPr>
                  <a:spLocks noChangeShapeType="1"/>
                </p:cNvSpPr>
                <p:nvPr/>
              </p:nvSpPr>
              <p:spPr bwMode="auto">
                <a:xfrm>
                  <a:off x="2398" y="2727"/>
                  <a:ext cx="1177" cy="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AT">
                    <a:latin typeface="+mj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/>
              </p:cNvGrpSpPr>
              <p:nvPr/>
            </p:nvGrpSpPr>
            <p:grpSpPr bwMode="auto">
              <a:xfrm>
                <a:off x="4941688" y="4930050"/>
                <a:ext cx="2384629" cy="525463"/>
                <a:chOff x="2398" y="2728"/>
                <a:chExt cx="1532" cy="775"/>
              </a:xfrm>
            </p:grpSpPr>
            <p:sp>
              <p:nvSpPr>
                <p:cNvPr id="41" name="Rectangle 93"/>
                <p:cNvSpPr>
                  <a:spLocks noChangeArrowheads="1"/>
                </p:cNvSpPr>
                <p:nvPr/>
              </p:nvSpPr>
              <p:spPr bwMode="auto">
                <a:xfrm>
                  <a:off x="2398" y="2728"/>
                  <a:ext cx="1453" cy="775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2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417" y="2845"/>
                  <a:ext cx="1513" cy="63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BERUFSBILDENDE</a:t>
                  </a:r>
                  <a:b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HÖHERE SCHULE</a:t>
                  </a:r>
                </a:p>
              </p:txBody>
            </p:sp>
          </p:grpSp>
          <p:sp>
            <p:nvSpPr>
              <p:cNvPr id="19" name="Rectangle 96"/>
              <p:cNvSpPr>
                <a:spLocks noChangeArrowheads="1"/>
              </p:cNvSpPr>
              <p:nvPr/>
            </p:nvSpPr>
            <p:spPr bwMode="auto">
              <a:xfrm>
                <a:off x="4940100" y="5511075"/>
                <a:ext cx="1892300" cy="6985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800">
                    <a:solidFill>
                      <a:srgbClr val="00428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0000"/>
                  <a:buFont typeface="Wingdings" pitchFamily="2" charset="2"/>
                  <a:buChar char="§"/>
                  <a:defRPr sz="2600">
                    <a:solidFill>
                      <a:srgbClr val="00428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50000"/>
                  <a:buFont typeface="Wingdings" pitchFamily="2" charset="2"/>
                  <a:buChar char="§"/>
                  <a:defRPr sz="2400">
                    <a:solidFill>
                      <a:srgbClr val="00428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00428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AT" altLang="en-US" sz="1100" b="1" dirty="0">
                    <a:solidFill>
                      <a:schemeClr val="bg1"/>
                    </a:solidFill>
                    <a:latin typeface="+mj-lt"/>
                  </a:rPr>
                  <a:t>Allgemeinbildende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AT" altLang="en-US" sz="1100" b="1" dirty="0">
                    <a:solidFill>
                      <a:schemeClr val="bg1"/>
                    </a:solidFill>
                    <a:latin typeface="+mj-lt"/>
                  </a:rPr>
                  <a:t>höhere Schule (Oberstufe)</a:t>
                </a:r>
              </a:p>
            </p:txBody>
          </p:sp>
          <p:grpSp>
            <p:nvGrpSpPr>
              <p:cNvPr id="20" name="Group 3"/>
              <p:cNvGrpSpPr>
                <a:grpSpLocks/>
              </p:cNvGrpSpPr>
              <p:nvPr/>
            </p:nvGrpSpPr>
            <p:grpSpPr bwMode="auto">
              <a:xfrm>
                <a:off x="7348531" y="2180499"/>
                <a:ext cx="400050" cy="4045907"/>
                <a:chOff x="4068" y="1105"/>
                <a:chExt cx="252" cy="2949"/>
              </a:xfrm>
            </p:grpSpPr>
            <p:sp>
              <p:nvSpPr>
                <p:cNvPr id="39" name="Text Box 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533" y="3268"/>
                  <a:ext cx="1321" cy="252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000" b="1" dirty="0">
                      <a:solidFill>
                        <a:schemeClr val="tx1"/>
                      </a:solidFill>
                      <a:latin typeface="+mj-lt"/>
                    </a:rPr>
                    <a:t>REIFEPRÜFUNG /  REIFE- UND DIPLOMEPRÜFUNG</a:t>
                  </a:r>
                  <a:endParaRPr lang="de-AT" altLang="en-US" sz="1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0" name="Text Box 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408" y="1807"/>
                  <a:ext cx="1569" cy="165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tx1"/>
                      </a:solidFill>
                      <a:latin typeface="+mj-lt"/>
                    </a:rPr>
                    <a:t>BERUFSREIFEPRÜFUNG</a:t>
                  </a:r>
                  <a:endParaRPr lang="de-AT" alt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21" name="Group 49"/>
              <p:cNvGrpSpPr>
                <a:grpSpLocks/>
              </p:cNvGrpSpPr>
              <p:nvPr/>
            </p:nvGrpSpPr>
            <p:grpSpPr bwMode="auto">
              <a:xfrm>
                <a:off x="7656424" y="2180500"/>
                <a:ext cx="1441450" cy="4067098"/>
                <a:chOff x="4728" y="971"/>
                <a:chExt cx="1000" cy="3053"/>
              </a:xfrm>
            </p:grpSpPr>
            <p:sp>
              <p:nvSpPr>
                <p:cNvPr id="30" name="Rectangle 50"/>
                <p:cNvSpPr>
                  <a:spLocks noChangeArrowheads="1"/>
                </p:cNvSpPr>
                <p:nvPr/>
              </p:nvSpPr>
              <p:spPr bwMode="auto">
                <a:xfrm>
                  <a:off x="4849" y="1592"/>
                  <a:ext cx="799" cy="618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 b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31" name="Rectangle 51"/>
                <p:cNvSpPr>
                  <a:spLocks noChangeArrowheads="1"/>
                </p:cNvSpPr>
                <p:nvPr/>
              </p:nvSpPr>
              <p:spPr bwMode="auto">
                <a:xfrm>
                  <a:off x="4851" y="2840"/>
                  <a:ext cx="799" cy="1184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3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879" y="1765"/>
                  <a:ext cx="737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FACHHOCH-SCHULE</a:t>
                  </a:r>
                </a:p>
              </p:txBody>
            </p:sp>
            <p:sp>
              <p:nvSpPr>
                <p:cNvPr id="3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790" y="3053"/>
                  <a:ext cx="922" cy="8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BERUFLICHE </a:t>
                  </a:r>
                  <a:r>
                    <a:rPr lang="de-AT" altLang="en-US" sz="1000" b="1" dirty="0">
                      <a:solidFill>
                        <a:schemeClr val="bg1"/>
                      </a:solidFill>
                      <a:latin typeface="+mj-lt"/>
                    </a:rPr>
                    <a:t>TERTIÄRBILDUNG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0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AT" altLang="en-US" sz="1000" b="1" dirty="0">
                      <a:solidFill>
                        <a:schemeClr val="bg1"/>
                      </a:solidFill>
                      <a:latin typeface="+mj-lt"/>
                    </a:rPr>
                    <a:t>z. B.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AT" altLang="en-US" sz="1000" b="1" dirty="0">
                      <a:solidFill>
                        <a:schemeClr val="bg1"/>
                      </a:solidFill>
                      <a:latin typeface="+mj-lt"/>
                    </a:rPr>
                    <a:t>Kolleg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AT" altLang="en-US" sz="1000" b="1" dirty="0">
                      <a:solidFill>
                        <a:schemeClr val="bg1"/>
                      </a:solidFill>
                      <a:latin typeface="+mj-lt"/>
                    </a:rPr>
                    <a:t>Meister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AT" altLang="en-US" sz="1000" b="1" dirty="0">
                      <a:solidFill>
                        <a:schemeClr val="bg1"/>
                      </a:solidFill>
                      <a:latin typeface="+mj-lt"/>
                    </a:rPr>
                    <a:t>Werkmeister</a:t>
                  </a:r>
                </a:p>
              </p:txBody>
            </p:sp>
            <p:sp>
              <p:nvSpPr>
                <p:cNvPr id="3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728" y="3429"/>
                  <a:ext cx="1000" cy="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de-AT" altLang="en-US" sz="11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5" name="Rectangle 56" descr="Diagonal hell nach oben"/>
                <p:cNvSpPr>
                  <a:spLocks noChangeArrowheads="1"/>
                </p:cNvSpPr>
                <p:nvPr/>
              </p:nvSpPr>
              <p:spPr bwMode="auto">
                <a:xfrm>
                  <a:off x="4849" y="971"/>
                  <a:ext cx="799" cy="61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 b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3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861" y="1210"/>
                  <a:ext cx="866" cy="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UNIVERSITÄT</a:t>
                  </a:r>
                </a:p>
              </p:txBody>
            </p:sp>
            <p:sp>
              <p:nvSpPr>
                <p:cNvPr id="37" name="Rectangle 58"/>
                <p:cNvSpPr>
                  <a:spLocks noChangeArrowheads="1"/>
                </p:cNvSpPr>
                <p:nvPr/>
              </p:nvSpPr>
              <p:spPr bwMode="auto">
                <a:xfrm>
                  <a:off x="4849" y="2208"/>
                  <a:ext cx="799" cy="619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3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911" y="2319"/>
                  <a:ext cx="675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PÄDAGOG. HOCH-SCHULE</a:t>
                  </a:r>
                </a:p>
              </p:txBody>
            </p:sp>
          </p:grpSp>
          <p:grpSp>
            <p:nvGrpSpPr>
              <p:cNvPr id="22" name="Group 78"/>
              <p:cNvGrpSpPr>
                <a:grpSpLocks/>
              </p:cNvGrpSpPr>
              <p:nvPr/>
            </p:nvGrpSpPr>
            <p:grpSpPr bwMode="auto">
              <a:xfrm>
                <a:off x="5413175" y="2289249"/>
                <a:ext cx="2168525" cy="1697664"/>
                <a:chOff x="2385" y="2149"/>
                <a:chExt cx="1366" cy="583"/>
              </a:xfrm>
            </p:grpSpPr>
            <p:sp>
              <p:nvSpPr>
                <p:cNvPr id="24" name="Rectangle 79"/>
                <p:cNvSpPr>
                  <a:spLocks noChangeArrowheads="1"/>
                </p:cNvSpPr>
                <p:nvPr/>
              </p:nvSpPr>
              <p:spPr bwMode="auto">
                <a:xfrm>
                  <a:off x="2403" y="2149"/>
                  <a:ext cx="292" cy="583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5" name="Rectangle 80"/>
                <p:cNvSpPr>
                  <a:spLocks noChangeArrowheads="1"/>
                </p:cNvSpPr>
                <p:nvPr/>
              </p:nvSpPr>
              <p:spPr bwMode="auto">
                <a:xfrm>
                  <a:off x="2695" y="2149"/>
                  <a:ext cx="293" cy="583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6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8" y="2278"/>
                  <a:ext cx="293" cy="454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7" name="Rectangle 82"/>
                <p:cNvSpPr>
                  <a:spLocks noChangeArrowheads="1"/>
                </p:cNvSpPr>
                <p:nvPr/>
              </p:nvSpPr>
              <p:spPr bwMode="auto">
                <a:xfrm>
                  <a:off x="3281" y="2418"/>
                  <a:ext cx="292" cy="314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8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385" y="2361"/>
                  <a:ext cx="1366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428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70000"/>
                    <a:buFont typeface="Wingdings" pitchFamily="2" charset="2"/>
                    <a:buChar char="§"/>
                    <a:defRPr sz="2600">
                      <a:solidFill>
                        <a:srgbClr val="00428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50000"/>
                    <a:buFont typeface="Wingdings" pitchFamily="2" charset="2"/>
                    <a:buChar char="§"/>
                    <a:defRPr sz="2400">
                      <a:solidFill>
                        <a:srgbClr val="00428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00428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428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AT" altLang="en-US" sz="1100" b="1" dirty="0">
                      <a:solidFill>
                        <a:schemeClr val="bg1"/>
                      </a:solidFill>
                      <a:latin typeface="+mj-lt"/>
                    </a:rPr>
                    <a:t>Lehre (Betrieb und Berufsschule)</a:t>
                  </a:r>
                </a:p>
              </p:txBody>
            </p:sp>
            <p:sp>
              <p:nvSpPr>
                <p:cNvPr id="2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3571" y="2424"/>
                  <a:ext cx="0" cy="306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AT">
                    <a:latin typeface="+mj-lt"/>
                  </a:endParaRPr>
                </a:p>
              </p:txBody>
            </p:sp>
          </p:grpSp>
          <p:sp>
            <p:nvSpPr>
              <p:cNvPr id="23" name="Textfeld 16"/>
              <p:cNvSpPr txBox="1">
                <a:spLocks noChangeArrowheads="1"/>
              </p:cNvSpPr>
              <p:nvPr/>
            </p:nvSpPr>
            <p:spPr bwMode="auto">
              <a:xfrm>
                <a:off x="777202" y="2280513"/>
                <a:ext cx="430887" cy="3948112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800">
                    <a:solidFill>
                      <a:srgbClr val="00428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0000"/>
                  <a:buFont typeface="Wingdings" pitchFamily="2" charset="2"/>
                  <a:buChar char="§"/>
                  <a:defRPr sz="2600">
                    <a:solidFill>
                      <a:srgbClr val="00428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50000"/>
                  <a:buFont typeface="Wingdings" pitchFamily="2" charset="2"/>
                  <a:buChar char="§"/>
                  <a:defRPr sz="2400">
                    <a:solidFill>
                      <a:srgbClr val="00428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00428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428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dirty="0">
                    <a:solidFill>
                      <a:schemeClr val="tx1"/>
                    </a:solidFill>
                    <a:latin typeface="+mj-lt"/>
                  </a:rPr>
                  <a:t>Kindergarten </a:t>
                </a:r>
                <a:r>
                  <a:rPr lang="de-DE" altLang="en-US" sz="1400" dirty="0">
                    <a:solidFill>
                      <a:schemeClr val="tx1"/>
                    </a:solidFill>
                    <a:latin typeface="+mj-lt"/>
                  </a:rPr>
                  <a:t>(ein Jahr verpflichtend)</a:t>
                </a:r>
              </a:p>
            </p:txBody>
          </p:sp>
        </p:grpSp>
        <p:sp>
          <p:nvSpPr>
            <p:cNvPr id="8" name="Flussdiagramm: Prozess 7"/>
            <p:cNvSpPr/>
            <p:nvPr/>
          </p:nvSpPr>
          <p:spPr>
            <a:xfrm>
              <a:off x="2071385" y="2260521"/>
              <a:ext cx="4108638" cy="248503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AT" sz="1500" dirty="0" smtClean="0">
                  <a:latin typeface="+mj-lt"/>
                </a:rPr>
                <a:t>Allgemeine Schulpflicht </a:t>
              </a:r>
              <a:endParaRPr lang="de-AT" sz="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6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cap="all" dirty="0"/>
              <a:t>Ausbildungsentscheidung 10. Schulstufe (2016/2017</a:t>
            </a:r>
            <a:r>
              <a:rPr lang="de-AT" cap="all" dirty="0" smtClean="0"/>
              <a:t>)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DUALE AUSBILDUNG IN ÖSTERREICH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5330849" y="6330228"/>
            <a:ext cx="543673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 dirty="0">
                <a:solidFill>
                  <a:schemeClr val="tx1"/>
                </a:solidFill>
                <a:latin typeface="+mj-lt"/>
              </a:rPr>
              <a:t>Quelle: ibw, </a:t>
            </a:r>
            <a:r>
              <a:rPr lang="de-DE" altLang="en-US" sz="1000" dirty="0">
                <a:solidFill>
                  <a:schemeClr val="tx1"/>
                </a:solidFill>
                <a:latin typeface="+mj-lt"/>
                <a:hlinkClick r:id="rId2"/>
              </a:rPr>
              <a:t>Lehrlingsausbildung im Überblick 2018</a:t>
            </a:r>
            <a:r>
              <a:rPr lang="de-DE" altLang="en-US" sz="1000" dirty="0">
                <a:solidFill>
                  <a:schemeClr val="tx1"/>
                </a:solidFill>
                <a:latin typeface="+mj-lt"/>
              </a:rPr>
              <a:t>, S. 90, Prozentanteile gerundet</a:t>
            </a:r>
          </a:p>
        </p:txBody>
      </p:sp>
      <p:sp>
        <p:nvSpPr>
          <p:cNvPr id="9" name="Inhaltsplatzhalter 8"/>
          <p:cNvSpPr txBox="1">
            <a:spLocks/>
          </p:cNvSpPr>
          <p:nvPr/>
        </p:nvSpPr>
        <p:spPr>
          <a:xfrm>
            <a:off x="1752522" y="2906872"/>
            <a:ext cx="4314681" cy="240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15963" indent="-180975" algn="l" defTabSz="8969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Trebuchet MS" panose="020B0603020202020204" pitchFamily="34" charset="0"/>
              <a:buChar char="▫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buFont typeface="Trebuchet MS" panose="020B0603020202020204" pitchFamily="34" charset="0"/>
              <a:buChar char="–"/>
              <a:tabLst/>
              <a:defRPr sz="13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A6A39D"/>
              </a:buClr>
              <a:buFont typeface="Trebuchet MS" panose="020B0603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3200" b="1" dirty="0" smtClean="0"/>
              <a:t>76 %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der Schülerinnen und Schüler der </a:t>
            </a:r>
            <a:br>
              <a:rPr lang="de-AT" dirty="0" smtClean="0"/>
            </a:br>
            <a:r>
              <a:rPr lang="de-AT" dirty="0" smtClean="0"/>
              <a:t>10. Schulstufe absolvieren eine Lehre oder eine Berufsbildende mittlere oder höhere Schule.</a:t>
            </a:r>
          </a:p>
          <a:p>
            <a:pPr algn="r"/>
            <a:endParaRPr lang="de-AT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457305" y="2129034"/>
            <a:ext cx="3564000" cy="3960000"/>
            <a:chOff x="1583239" y="1900979"/>
            <a:chExt cx="3564000" cy="3960000"/>
          </a:xfrm>
        </p:grpSpPr>
        <p:graphicFrame>
          <p:nvGraphicFramePr>
            <p:cNvPr id="7" name="Diagramm 6"/>
            <p:cNvGraphicFramePr/>
            <p:nvPr>
              <p:extLst>
                <p:ext uri="{D42A27DB-BD31-4B8C-83A1-F6EECF244321}">
                  <p14:modId xmlns:p14="http://schemas.microsoft.com/office/powerpoint/2010/main" val="2238784046"/>
                </p:ext>
              </p:extLst>
            </p:nvPr>
          </p:nvGraphicFramePr>
          <p:xfrm>
            <a:off x="1583239" y="1900979"/>
            <a:ext cx="3564000" cy="39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feld 9"/>
            <p:cNvSpPr txBox="1"/>
            <p:nvPr/>
          </p:nvSpPr>
          <p:spPr>
            <a:xfrm>
              <a:off x="2594769" y="4224169"/>
              <a:ext cx="9975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smtClean="0">
                  <a:solidFill>
                    <a:schemeClr val="bg1"/>
                  </a:solidFill>
                </a:rPr>
                <a:t>40 % BMHS</a:t>
              </a:r>
              <a:endParaRPr lang="de-AT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308441" y="2964609"/>
              <a:ext cx="9975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smtClean="0">
                  <a:solidFill>
                    <a:schemeClr val="bg1"/>
                  </a:solidFill>
                </a:rPr>
                <a:t>24 % AHS</a:t>
              </a:r>
              <a:endParaRPr lang="de-AT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804733" y="3249897"/>
              <a:ext cx="9975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smtClean="0">
                  <a:solidFill>
                    <a:schemeClr val="bg1"/>
                  </a:solidFill>
                </a:rPr>
                <a:t>36 % Lehre </a:t>
              </a:r>
              <a:endParaRPr lang="de-AT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3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DUALE AUSBILDUNG IN ÖSTERREICH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7</a:t>
            </a:fld>
            <a:endParaRPr lang="de-AT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005548"/>
              </p:ext>
            </p:extLst>
          </p:nvPr>
        </p:nvGraphicFramePr>
        <p:xfrm>
          <a:off x="738910" y="2071501"/>
          <a:ext cx="6066828" cy="391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Inhaltsplatzhalter 5"/>
          <p:cNvSpPr>
            <a:spLocks noGrp="1"/>
          </p:cNvSpPr>
          <p:nvPr>
            <p:ph idx="1"/>
          </p:nvPr>
        </p:nvSpPr>
        <p:spPr>
          <a:xfrm>
            <a:off x="6228629" y="2474248"/>
            <a:ext cx="4499407" cy="2504151"/>
          </a:xfrm>
        </p:spPr>
        <p:txBody>
          <a:bodyPr/>
          <a:lstStyle/>
          <a:p>
            <a:pPr marL="0" indent="0">
              <a:buNone/>
            </a:pPr>
            <a:r>
              <a:rPr lang="de-AT" sz="3200" b="1" dirty="0"/>
              <a:t>Learning </a:t>
            </a:r>
            <a:r>
              <a:rPr lang="de-AT" sz="3200" b="1" dirty="0" err="1"/>
              <a:t>by</a:t>
            </a:r>
            <a:r>
              <a:rPr lang="de-AT" sz="3200" b="1" dirty="0"/>
              <a:t> </a:t>
            </a:r>
            <a:r>
              <a:rPr lang="de-AT" sz="3200" b="1" dirty="0" err="1"/>
              <a:t>Doing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Der Lehrling steht in einem Ausbildungsverhältnis mit seinem Betrieb und ist gleichzeitig Schüler/in einer fachspezifischen Berufsschule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15938" y="817558"/>
            <a:ext cx="11160124" cy="106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AT" cap="all" dirty="0"/>
              <a:t>Charakteristika der Lehre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30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cap="all" dirty="0"/>
              <a:t>Lehrzeiten </a:t>
            </a:r>
            <a:r>
              <a:rPr lang="de-AT" cap="all" dirty="0" smtClean="0"/>
              <a:t>der </a:t>
            </a:r>
            <a:r>
              <a:rPr lang="de-AT" cap="all" dirty="0"/>
              <a:t>200 unterschiedlichen </a:t>
            </a:r>
            <a:r>
              <a:rPr lang="de-AT" cap="all" dirty="0" smtClean="0"/>
              <a:t>Lehrberufe</a:t>
            </a:r>
            <a:endParaRPr lang="de-AT" cap="all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DUALE AUSBILDUNG IN ÖSTERREICH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8</a:t>
            </a:fld>
            <a:endParaRPr lang="de-AT"/>
          </a:p>
        </p:txBody>
      </p:sp>
      <p:grpSp>
        <p:nvGrpSpPr>
          <p:cNvPr id="6" name="Gruppieren 5"/>
          <p:cNvGrpSpPr/>
          <p:nvPr/>
        </p:nvGrpSpPr>
        <p:grpSpPr>
          <a:xfrm>
            <a:off x="2460117" y="1841769"/>
            <a:ext cx="7601390" cy="4443148"/>
            <a:chOff x="2207568" y="1484784"/>
            <a:chExt cx="7601390" cy="4443148"/>
          </a:xfrm>
        </p:grpSpPr>
        <p:sp>
          <p:nvSpPr>
            <p:cNvPr id="7" name="Flussdiagramm: Prozess 6"/>
            <p:cNvSpPr/>
            <p:nvPr/>
          </p:nvSpPr>
          <p:spPr>
            <a:xfrm>
              <a:off x="2207568" y="1484784"/>
              <a:ext cx="7560840" cy="432048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8" name="Textfeld 3"/>
            <p:cNvSpPr txBox="1">
              <a:spLocks noChangeArrowheads="1"/>
            </p:cNvSpPr>
            <p:nvPr/>
          </p:nvSpPr>
          <p:spPr bwMode="auto">
            <a:xfrm>
              <a:off x="2208214" y="1522801"/>
              <a:ext cx="1889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004282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2600">
                  <a:solidFill>
                    <a:srgbClr val="00428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§"/>
                <a:defRPr sz="2400">
                  <a:solidFill>
                    <a:srgbClr val="004282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>
                  <a:solidFill>
                    <a:srgbClr val="004282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800" dirty="0">
                  <a:solidFill>
                    <a:schemeClr val="bg1"/>
                  </a:solidFill>
                </a:rPr>
                <a:t>1. Lehrjahr</a:t>
              </a:r>
            </a:p>
          </p:txBody>
        </p:sp>
        <p:sp>
          <p:nvSpPr>
            <p:cNvPr id="9" name="Textfeld 4"/>
            <p:cNvSpPr txBox="1">
              <a:spLocks noChangeArrowheads="1"/>
            </p:cNvSpPr>
            <p:nvPr/>
          </p:nvSpPr>
          <p:spPr bwMode="auto">
            <a:xfrm>
              <a:off x="4136857" y="1523458"/>
              <a:ext cx="1889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004282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2600">
                  <a:solidFill>
                    <a:srgbClr val="00428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§"/>
                <a:defRPr sz="2400">
                  <a:solidFill>
                    <a:srgbClr val="004282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>
                  <a:solidFill>
                    <a:srgbClr val="004282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</a:rPr>
                <a:t>2. </a:t>
              </a:r>
              <a:r>
                <a:rPr lang="de-DE" altLang="en-US" sz="1800" dirty="0">
                  <a:solidFill>
                    <a:schemeClr val="bg1"/>
                  </a:solidFill>
                </a:rPr>
                <a:t>Lehrjahr</a:t>
              </a:r>
            </a:p>
          </p:txBody>
        </p:sp>
        <p:sp>
          <p:nvSpPr>
            <p:cNvPr id="10" name="Textfeld 5"/>
            <p:cNvSpPr txBox="1">
              <a:spLocks noChangeArrowheads="1"/>
            </p:cNvSpPr>
            <p:nvPr/>
          </p:nvSpPr>
          <p:spPr bwMode="auto">
            <a:xfrm>
              <a:off x="6096000" y="1522800"/>
              <a:ext cx="18907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004282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2600">
                  <a:solidFill>
                    <a:srgbClr val="00428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§"/>
                <a:defRPr sz="2400">
                  <a:solidFill>
                    <a:srgbClr val="004282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>
                  <a:solidFill>
                    <a:srgbClr val="004282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</a:rPr>
                <a:t>3. </a:t>
              </a:r>
              <a:r>
                <a:rPr lang="de-DE" altLang="en-US" sz="1800" dirty="0">
                  <a:solidFill>
                    <a:schemeClr val="bg1"/>
                  </a:solidFill>
                </a:rPr>
                <a:t>Lehrjahr</a:t>
              </a:r>
            </a:p>
          </p:txBody>
        </p:sp>
        <p:sp>
          <p:nvSpPr>
            <p:cNvPr id="11" name="Textfeld 6"/>
            <p:cNvSpPr txBox="1">
              <a:spLocks noChangeArrowheads="1"/>
            </p:cNvSpPr>
            <p:nvPr/>
          </p:nvSpPr>
          <p:spPr bwMode="auto">
            <a:xfrm>
              <a:off x="7879284" y="1523460"/>
              <a:ext cx="1889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004282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2600">
                  <a:solidFill>
                    <a:srgbClr val="00428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§"/>
                <a:defRPr sz="2400">
                  <a:solidFill>
                    <a:srgbClr val="004282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>
                  <a:solidFill>
                    <a:srgbClr val="004282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</a:rPr>
                <a:t>4. </a:t>
              </a:r>
              <a:r>
                <a:rPr lang="de-DE" altLang="en-US" sz="1800" dirty="0">
                  <a:solidFill>
                    <a:schemeClr val="bg1"/>
                  </a:solidFill>
                </a:rPr>
                <a:t>Lehrjahr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207568" y="2020011"/>
              <a:ext cx="3888432" cy="11203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790" dirty="0"/>
                <a:t>zweijährig: einige wenige Lehrberufe</a:t>
              </a:r>
              <a:r>
                <a:rPr lang="de-DE" dirty="0"/>
                <a:t/>
              </a:r>
              <a:br>
                <a:rPr lang="de-DE" dirty="0"/>
              </a:br>
              <a:r>
                <a:rPr lang="de-DE" sz="1550" dirty="0"/>
                <a:t>z. B. Kosmetiker/in, Bekleidungsfertiger /in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207568" y="3243497"/>
              <a:ext cx="5802292" cy="61555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de-DE"/>
              </a:defPPr>
            </a:lstStyle>
            <a:p>
              <a:pPr>
                <a:defRPr/>
              </a:pPr>
              <a:r>
                <a:rPr lang="de-DE" b="1" dirty="0"/>
                <a:t>dreijährig: der Großteil der Lehrberufe </a:t>
              </a:r>
            </a:p>
            <a:p>
              <a:pPr>
                <a:defRPr/>
              </a:pPr>
              <a:r>
                <a:rPr lang="de-DE" sz="1550" dirty="0"/>
                <a:t>z. B. Maurer/in, Bürokaufmann/frau, Speditionskaufmann/frau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207568" y="3962229"/>
              <a:ext cx="7601390" cy="6078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de-DE"/>
              </a:defPPr>
            </a:lstStyle>
            <a:p>
              <a:pPr>
                <a:defRPr/>
              </a:pPr>
              <a:r>
                <a:rPr lang="de-DE" dirty="0"/>
                <a:t>vierjährig: einige wenige Lehrberufe </a:t>
              </a:r>
            </a:p>
            <a:p>
              <a:pPr>
                <a:defRPr/>
              </a:pPr>
              <a:r>
                <a:rPr lang="de-DE" sz="1550" dirty="0"/>
                <a:t>z. B. Tischlereitechnik</a:t>
              </a:r>
            </a:p>
          </p:txBody>
        </p:sp>
        <p:sp>
          <p:nvSpPr>
            <p:cNvPr id="15" name="Textfeld 19"/>
            <p:cNvSpPr txBox="1">
              <a:spLocks noChangeArrowheads="1"/>
            </p:cNvSpPr>
            <p:nvPr/>
          </p:nvSpPr>
          <p:spPr bwMode="auto">
            <a:xfrm>
              <a:off x="2214931" y="4727603"/>
              <a:ext cx="7594027" cy="120032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004282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2600">
                  <a:solidFill>
                    <a:srgbClr val="00428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§"/>
                <a:defRPr sz="2400">
                  <a:solidFill>
                    <a:srgbClr val="004282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>
                  <a:solidFill>
                    <a:srgbClr val="004282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28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800" b="1" dirty="0">
                  <a:solidFill>
                    <a:schemeClr val="tx1"/>
                  </a:solidFill>
                  <a:latin typeface="+mj-lt"/>
                </a:rPr>
                <a:t>Verkürzung der Lehrzeit:</a:t>
              </a:r>
            </a:p>
            <a:p>
              <a:pPr lvl="1" eaLnBrk="1" hangingPunct="1">
                <a:spcBef>
                  <a:spcPct val="0"/>
                </a:spcBef>
                <a:buSzTx/>
                <a:buFont typeface="Arial" charset="0"/>
                <a:buChar char="•"/>
              </a:pPr>
              <a:r>
                <a:rPr lang="de-DE" altLang="en-US" sz="1800" dirty="0">
                  <a:solidFill>
                    <a:schemeClr val="tx1"/>
                  </a:solidFill>
                  <a:latin typeface="+mj-lt"/>
                </a:rPr>
                <a:t>Ausbildung in verwandten Lehrberufen</a:t>
              </a:r>
            </a:p>
            <a:p>
              <a:pPr lvl="1" eaLnBrk="1" hangingPunct="1">
                <a:spcBef>
                  <a:spcPct val="0"/>
                </a:spcBef>
                <a:buSzTx/>
                <a:buFont typeface="Arial" charset="0"/>
                <a:buChar char="•"/>
              </a:pPr>
              <a:r>
                <a:rPr lang="de-DE" altLang="en-US" sz="1800" dirty="0">
                  <a:solidFill>
                    <a:schemeClr val="tx1"/>
                  </a:solidFill>
                  <a:latin typeface="+mj-lt"/>
                </a:rPr>
                <a:t>(verwandte) schulische Vorbildung (z. B. für Maturanten Verkürzung um ein Jahr möglich)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1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279577" y="2185983"/>
            <a:ext cx="820891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dirty="0"/>
              <a:t>Akkreditierung (Überprüfung des Lehrbetriebes) durch</a:t>
            </a:r>
            <a:r>
              <a:rPr lang="de-DE" sz="2000" dirty="0"/>
              <a:t>:</a:t>
            </a:r>
          </a:p>
          <a:p>
            <a:pPr marL="342900" lvl="2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latin typeface="+mj-lt"/>
              </a:rPr>
              <a:t>die Lehrlingsstellen der WKO unter Mitwirkung </a:t>
            </a:r>
          </a:p>
          <a:p>
            <a:pPr marL="342900" lvl="2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latin typeface="+mj-lt"/>
              </a:rPr>
              <a:t>der Arbeiterkammer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88008" y="4303637"/>
            <a:ext cx="3780000" cy="12557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dirty="0">
                <a:latin typeface="+mj-lt"/>
              </a:rPr>
              <a:t>Berechtigung zur Durchführung der Tätigkeit nach der Gewerbeordnung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de-DE" altLang="en-US" dirty="0">
              <a:solidFill>
                <a:srgbClr val="004282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78057" y="4303636"/>
            <a:ext cx="3780000" cy="15327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dirty="0">
                <a:latin typeface="+mj-lt"/>
              </a:rPr>
              <a:t>Ausstattung zur Vermittlung der Kompetenzen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dirty="0">
                <a:latin typeface="+mj-lt"/>
              </a:rPr>
              <a:t>ausreichende Zahl an fachlich und pädagogisch geeigneten Ausbilder/innen</a:t>
            </a:r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6578057" y="3729556"/>
            <a:ext cx="3780000" cy="46166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en-US" sz="2400" dirty="0">
                <a:solidFill>
                  <a:schemeClr val="tx1"/>
                </a:solidFill>
                <a:latin typeface="+mj-lt"/>
              </a:rPr>
              <a:t>Betriebliche </a:t>
            </a:r>
            <a:r>
              <a:rPr lang="de-AT" altLang="en-US" sz="2400" dirty="0" smtClean="0">
                <a:solidFill>
                  <a:schemeClr val="tx1"/>
                </a:solidFill>
                <a:latin typeface="+mj-lt"/>
              </a:rPr>
              <a:t>Ei</a:t>
            </a:r>
            <a:r>
              <a:rPr lang="hu-HU" altLang="en-US" sz="2400" dirty="0" err="1" smtClean="0">
                <a:solidFill>
                  <a:schemeClr val="tx1"/>
                </a:solidFill>
                <a:latin typeface="+mj-lt"/>
              </a:rPr>
              <a:t>gn</a:t>
            </a:r>
            <a:r>
              <a:rPr lang="de-AT" altLang="en-US" sz="2400" dirty="0" err="1" smtClean="0">
                <a:solidFill>
                  <a:schemeClr val="tx1"/>
                </a:solidFill>
                <a:latin typeface="+mj-lt"/>
              </a:rPr>
              <a:t>ung</a:t>
            </a:r>
            <a:endParaRPr lang="de-AT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2388008" y="3729557"/>
            <a:ext cx="3780000" cy="46166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0042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2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en-US" sz="2400" dirty="0">
                <a:solidFill>
                  <a:schemeClr val="tx1"/>
                </a:solidFill>
                <a:latin typeface="+mj-lt"/>
              </a:rPr>
              <a:t>Rechtliche </a:t>
            </a:r>
            <a:r>
              <a:rPr lang="de-AT" altLang="en-US" sz="2400" dirty="0" err="1" smtClean="0">
                <a:solidFill>
                  <a:schemeClr val="tx1"/>
                </a:solidFill>
                <a:latin typeface="+mj-lt"/>
              </a:rPr>
              <a:t>Eig</a:t>
            </a:r>
            <a:r>
              <a:rPr lang="hu-HU" altLang="en-US" sz="2400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de-AT" altLang="en-US" sz="2400" dirty="0" err="1" smtClean="0">
                <a:solidFill>
                  <a:schemeClr val="tx1"/>
                </a:solidFill>
                <a:latin typeface="+mj-lt"/>
              </a:rPr>
              <a:t>ung</a:t>
            </a:r>
            <a:endParaRPr lang="de-AT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8" y="817558"/>
            <a:ext cx="9256135" cy="1063630"/>
          </a:xfrm>
        </p:spPr>
        <p:txBody>
          <a:bodyPr/>
          <a:lstStyle/>
          <a:p>
            <a:r>
              <a:rPr lang="de-AT" cap="all" dirty="0"/>
              <a:t>Voraussetzungen für </a:t>
            </a:r>
            <a:r>
              <a:rPr lang="de-AT" cap="all" dirty="0" smtClean="0"/>
              <a:t>Betriebe</a:t>
            </a:r>
            <a:endParaRPr lang="de-AT" cap="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85744" y="6105236"/>
            <a:ext cx="2190317" cy="132052"/>
          </a:xfrm>
        </p:spPr>
        <p:txBody>
          <a:bodyPr>
            <a:normAutofit fontScale="25000" lnSpcReduction="20000"/>
          </a:bodyPr>
          <a:lstStyle/>
          <a:p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DUALE AUSBILDUNG IN ÖSTERREICH </a:t>
            </a:r>
          </a:p>
        </p:txBody>
      </p:sp>
    </p:spTree>
    <p:extLst>
      <p:ext uri="{BB962C8B-B14F-4D97-AF65-F5344CB8AC3E}">
        <p14:creationId xmlns:p14="http://schemas.microsoft.com/office/powerpoint/2010/main" val="25680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WKO-Inlandspräsentation">
      <a:dk1>
        <a:srgbClr val="000000"/>
      </a:dk1>
      <a:lt1>
        <a:sysClr val="window" lastClr="FFFFFF"/>
      </a:lt1>
      <a:dk2>
        <a:srgbClr val="000000"/>
      </a:dk2>
      <a:lt2>
        <a:srgbClr val="CECAC2"/>
      </a:lt2>
      <a:accent1>
        <a:srgbClr val="E61414"/>
      </a:accent1>
      <a:accent2>
        <a:srgbClr val="CECAC2"/>
      </a:accent2>
      <a:accent3>
        <a:srgbClr val="540F31"/>
      </a:accent3>
      <a:accent4>
        <a:srgbClr val="004465"/>
      </a:accent4>
      <a:accent5>
        <a:srgbClr val="688622"/>
      </a:accent5>
      <a:accent6>
        <a:srgbClr val="DE871F"/>
      </a:accent6>
      <a:hlink>
        <a:srgbClr val="000000"/>
      </a:hlink>
      <a:folHlink>
        <a:srgbClr val="E6141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ueltig xmlns="f4cdc515-fe7a-4443-b4ae-57e8a769988c">true</gueltig>
    <Kategorie_x0020__x0028_Typ_x0029_ xmlns="b3216159-db84-48c0-ac7c-a716b1450d33">intern</Kategorie_x0020__x0028_Typ_x0029_>
    <Gruppe xmlns="50106ee9-bc7e-452b-b569-95fea783e6ab">Marketing</Gruppe>
    <G_x00fc_ltig_x0020_von xmlns="50106ee9-bc7e-452b-b569-95fea783e6ab">2019-04-23T22:00:00+00:00</G_x00fc_ltig_x0020_von>
    <Beschreibung xmlns="50106ee9-bc7e-452b-b569-95fea783e6ab">AW-Folienmaster-Inland-Ungarn-Budapest</Beschreibung>
    <Inhaltstyp_ xmlns="fe68c8df-30fe-40b5-8381-104c820d70b9">Vorlagen und Formulare</Inhaltstyp_>
    <Zielgruppe xmlns="50106ee9-bc7e-452b-b569-95fea783e6ab">Alle</Zielgruppe>
    <G_x00fc_ltig_x0020_bis xmlns="50106ee9-bc7e-452b-b569-95fea783e6ab">2025-12-30T23:00:00+00:00</G_x00fc_ltig_x0020_bis>
    <Suchbegriffe xmlns="50106ee9-bc7e-452b-b569-95fea783e6ab">AW-Folienmaster-Inland-Ungarn-Budapest</Suchbegriffe>
    <Abteilung xmlns="50106ee9-bc7e-452b-b569-95fea783e6ab">AWO</Abteilung>
    <Site xmlns="50106ee9-bc7e-452b-b569-95fea783e6ab">AWOMAT</Site>
    <Dokumententyp xmlns="b3216159-db84-48c0-ac7c-a716b1450d33">Präsentation</Dokumententyp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side Dokument" ma:contentTypeID="0x01010001D93BB3E1064242B15D7DE2A2B6EF26004D00EA83540CF14C8C6443F7C0E7CCD8" ma:contentTypeVersion="53" ma:contentTypeDescription="" ma:contentTypeScope="" ma:versionID="1aecaa51852de28d10d9a95fa95f75af">
  <xsd:schema xmlns:xsd="http://www.w3.org/2001/XMLSchema" xmlns:xs="http://www.w3.org/2001/XMLSchema" xmlns:p="http://schemas.microsoft.com/office/2006/metadata/properties" xmlns:ns1="fe68c8df-30fe-40b5-8381-104c820d70b9" xmlns:ns3="50106ee9-bc7e-452b-b569-95fea783e6ab" xmlns:ns4="b3216159-db84-48c0-ac7c-a716b1450d33" xmlns:ns6="f4cdc515-fe7a-4443-b4ae-57e8a769988c" targetNamespace="http://schemas.microsoft.com/office/2006/metadata/properties" ma:root="true" ma:fieldsID="b0dcd8f1397d1315d15229f982a0201b" ns1:_="" ns3:_="" ns4:_="" ns6:_="">
    <xsd:import namespace="fe68c8df-30fe-40b5-8381-104c820d70b9"/>
    <xsd:import namespace="50106ee9-bc7e-452b-b569-95fea783e6ab"/>
    <xsd:import namespace="b3216159-db84-48c0-ac7c-a716b1450d33"/>
    <xsd:import namespace="f4cdc515-fe7a-4443-b4ae-57e8a769988c"/>
    <xsd:element name="properties">
      <xsd:complexType>
        <xsd:sequence>
          <xsd:element name="documentManagement">
            <xsd:complexType>
              <xsd:all>
                <xsd:element ref="ns1:Inhaltstyp_" minOccurs="0"/>
                <xsd:element ref="ns3:Gruppe"/>
                <xsd:element ref="ns3:G_x00fc_ltig_x0020_von"/>
                <xsd:element ref="ns3:G_x00fc_ltig_x0020_bis"/>
                <xsd:element ref="ns3:Zielgruppe"/>
                <xsd:element ref="ns3:Suchbegriffe"/>
                <xsd:element ref="ns3:Beschreibung"/>
                <xsd:element ref="ns3:Abteilung" minOccurs="0"/>
                <xsd:element ref="ns4:Dokumententyp" minOccurs="0"/>
                <xsd:element ref="ns3:Site"/>
                <xsd:element ref="ns4:Kategorie_x0020__x0028_Typ_x0029_" minOccurs="0"/>
                <xsd:element ref="ns6:gueltig" minOccurs="0"/>
                <xsd:element ref="ns1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8c8df-30fe-40b5-8381-104c820d70b9" elementFormDefault="qualified">
    <xsd:import namespace="http://schemas.microsoft.com/office/2006/documentManagement/types"/>
    <xsd:import namespace="http://schemas.microsoft.com/office/infopath/2007/PartnerControls"/>
    <xsd:element name="Inhaltstyp_" ma:index="0" nillable="true" ma:displayName="Inhaltstyp_" ma:default="Allgemeine Dokumente" ma:format="Dropdown" ma:indexed="true" ma:internalName="Inhaltstyp_">
      <xsd:simpleType>
        <xsd:restriction base="dms:Choice">
          <xsd:enumeration value="Allgemeine Dokumente"/>
          <xsd:enumeration value="(CD-CI)"/>
          <xsd:enumeration value="Exporttagwoche"/>
          <xsd:enumeration value="Geräterollout AHSTn 2009"/>
          <xsd:enumeration value="(Handbücher und Anweisungen)"/>
          <xsd:enumeration value="(Handbücher und Anweisungen) Anleitungen"/>
          <xsd:enumeration value="(Handbücher und Anweisungen) Handbuch"/>
          <xsd:enumeration value="(Handbücher und Anweisungen) IO Manuals"/>
          <xsd:enumeration value="(Handbücher und Anweisungen) ZIs"/>
          <xsd:enumeration value="Infomail"/>
          <xsd:enumeration value="Kassenwert-Listen"/>
          <xsd:enumeration value="Quality Feedback"/>
          <xsd:enumeration value="(Social Media)"/>
          <xsd:enumeration value="(Standpunkte - Zahlen -Ergebnisse) AGD Postenberichte"/>
          <xsd:enumeration value="(Standpunkte - Zahlen -Ergebnisse) Kennzahlen"/>
          <xsd:enumeration value="(Standpunkte - Zahlen -Ergebnisse) Managementsteuerungsinstrumente"/>
          <xsd:enumeration value="(Standpunkte - Zahlen -Ergebnisse) PR-Texte"/>
          <xsd:enumeration value="(Standpunkte - Zahlen -Ergebnisse) Wirtschaftsdaten"/>
          <xsd:enumeration value="Technologie"/>
          <xsd:enumeration value="Umwelttechnik"/>
          <xsd:enumeration value="Vertrag und Abwicklung"/>
          <xsd:enumeration value="Vorlagen und Formulare"/>
          <xsd:enumeration value="WD-Konferenz, Ideenwerkstatt"/>
          <xsd:enumeration value="Zugriffsanalysen"/>
        </xsd:restriction>
      </xsd:simpleType>
    </xsd:element>
    <xsd:element name="SharedWithUsers" ma:index="21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06ee9-bc7e-452b-b569-95fea783e6ab" elementFormDefault="qualified">
    <xsd:import namespace="http://schemas.microsoft.com/office/2006/documentManagement/types"/>
    <xsd:import namespace="http://schemas.microsoft.com/office/infopath/2007/PartnerControls"/>
    <xsd:element name="Gruppe" ma:index="3" ma:displayName="Gruppe" ma:default="Marketing" ma:format="Dropdown" ma:internalName="Gruppe" ma:readOnly="false">
      <xsd:simpleType>
        <xsd:restriction base="dms:Choice">
          <xsd:enumeration value="Marketing"/>
          <xsd:enumeration value="Ressourcen"/>
          <xsd:enumeration value="Märkte"/>
          <xsd:enumeration value="Strategie"/>
          <xsd:enumeration value="IO"/>
        </xsd:restriction>
      </xsd:simpleType>
    </xsd:element>
    <xsd:element name="G_x00fc_ltig_x0020_von" ma:index="4" ma:displayName="Gültig von" ma:format="DateOnly" ma:indexed="true" ma:internalName="G_x00fc_ltig_x0020_von">
      <xsd:simpleType>
        <xsd:restriction base="dms:DateTime"/>
      </xsd:simpleType>
    </xsd:element>
    <xsd:element name="G_x00fc_ltig_x0020_bis" ma:index="5" ma:displayName="Gültig bis" ma:format="DateOnly" ma:indexed="true" ma:internalName="G_x00fc_ltig_x0020_bis">
      <xsd:simpleType>
        <xsd:restriction base="dms:DateTime"/>
      </xsd:simpleType>
    </xsd:element>
    <xsd:element name="Zielgruppe" ma:index="6" ma:displayName="Zielgruppe" ma:default="Alle" ma:format="Dropdown" ma:internalName="Zielgruppe" ma:readOnly="false">
      <xsd:simpleType>
        <xsd:restriction base="dms:Choice">
          <xsd:enumeration value="Alle"/>
          <xsd:enumeration value="Ausland"/>
          <xsd:enumeration value="Inland"/>
        </xsd:restriction>
      </xsd:simpleType>
    </xsd:element>
    <xsd:element name="Suchbegriffe" ma:index="7" ma:displayName="Suchbegriffe" ma:internalName="Suchbegriffe" ma:readOnly="false">
      <xsd:simpleType>
        <xsd:restriction base="dms:Note">
          <xsd:maxLength value="255"/>
        </xsd:restriction>
      </xsd:simpleType>
    </xsd:element>
    <xsd:element name="Beschreibung" ma:index="8" ma:displayName="Beschreibung" ma:internalName="Beschreibung" ma:readOnly="false">
      <xsd:simpleType>
        <xsd:restriction base="dms:Note">
          <xsd:maxLength value="255"/>
        </xsd:restriction>
      </xsd:simpleType>
    </xsd:element>
    <xsd:element name="Abteilung" ma:index="9" nillable="true" ma:displayName="Abteilung" ma:default="AWO" ma:format="Dropdown" ma:hidden="true" ma:internalName="Abteilung" ma:readOnly="false">
      <xsd:simpleType>
        <xsd:restriction base="dms:Choice">
          <xsd:enumeration value="AWO"/>
        </xsd:restriction>
      </xsd:simpleType>
    </xsd:element>
    <xsd:element name="Site" ma:index="11" ma:displayName="Site" ma:default="AWOMAT" ma:format="Dropdown" ma:hidden="true" ma:internalName="Site" ma:readOnly="false">
      <xsd:simpleType>
        <xsd:restriction base="dms:Choice">
          <xsd:enumeration value="AWOMA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16159-db84-48c0-ac7c-a716b1450d33" elementFormDefault="qualified">
    <xsd:import namespace="http://schemas.microsoft.com/office/2006/documentManagement/types"/>
    <xsd:import namespace="http://schemas.microsoft.com/office/infopath/2007/PartnerControls"/>
    <xsd:element name="Dokumententyp" ma:index="10" nillable="true" ma:displayName="Dokumententyp" ma:default="Präsentation" ma:format="Dropdown" ma:hidden="true" ma:internalName="Dokumententyp" ma:readOnly="false">
      <xsd:simpleType>
        <xsd:restriction base="dms:Choice">
          <xsd:enumeration value="Link"/>
          <xsd:enumeration value="Präsentation"/>
        </xsd:restriction>
      </xsd:simpleType>
    </xsd:element>
    <xsd:element name="Kategorie_x0020__x0028_Typ_x0029_" ma:index="12" nillable="true" ma:displayName="Kategorie (Typ)" ma:default="intern" ma:format="Dropdown" ma:hidden="true" ma:internalName="Kategorie_x0020__x0028_Typ_x0029_" ma:readOnly="false">
      <xsd:simpleType>
        <xsd:restriction base="dms:Choice">
          <xsd:enumeration value="inter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dc515-fe7a-4443-b4ae-57e8a769988c" elementFormDefault="qualified">
    <xsd:import namespace="http://schemas.microsoft.com/office/2006/documentManagement/types"/>
    <xsd:import namespace="http://schemas.microsoft.com/office/infopath/2007/PartnerControls"/>
    <xsd:element name="gueltig" ma:index="20" nillable="true" ma:displayName="Gueltig" ma:default="1" ma:internalName="guelti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haltstyp"/>
        <xsd:element ref="dc:title" maxOccurs="1" ma:index="2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1939B-B349-4C77-A3D8-E7B60126D206}">
  <ds:schemaRefs>
    <ds:schemaRef ds:uri="http://purl.org/dc/terms/"/>
    <ds:schemaRef ds:uri="f4cdc515-fe7a-4443-b4ae-57e8a769988c"/>
    <ds:schemaRef ds:uri="http://purl.org/dc/elements/1.1/"/>
    <ds:schemaRef ds:uri="http://schemas.microsoft.com/office/2006/documentManagement/types"/>
    <ds:schemaRef ds:uri="http://schemas.microsoft.com/office/2006/metadata/properties"/>
    <ds:schemaRef ds:uri="b3216159-db84-48c0-ac7c-a716b1450d33"/>
    <ds:schemaRef ds:uri="http://purl.org/dc/dcmitype/"/>
    <ds:schemaRef ds:uri="fe68c8df-30fe-40b5-8381-104c820d70b9"/>
    <ds:schemaRef ds:uri="http://schemas.microsoft.com/office/infopath/2007/PartnerControls"/>
    <ds:schemaRef ds:uri="http://schemas.openxmlformats.org/package/2006/metadata/core-properties"/>
    <ds:schemaRef ds:uri="50106ee9-bc7e-452b-b569-95fea783e6a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971B3D-D94C-4949-8DFB-8A580568F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8c8df-30fe-40b5-8381-104c820d70b9"/>
    <ds:schemaRef ds:uri="50106ee9-bc7e-452b-b569-95fea783e6ab"/>
    <ds:schemaRef ds:uri="b3216159-db84-48c0-ac7c-a716b1450d33"/>
    <ds:schemaRef ds:uri="f4cdc515-fe7a-4443-b4ae-57e8a7699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EEE38B-5C79-44E2-A49D-CC41D18810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Szélesvásznú</PresentationFormat>
  <Paragraphs>304</Paragraphs>
  <Slides>20</Slides>
  <Notes>5</Notes>
  <HiddenSlides>3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Calibri</vt:lpstr>
      <vt:lpstr>DIN Offc Pro</vt:lpstr>
      <vt:lpstr>Symbol</vt:lpstr>
      <vt:lpstr>Trebuchet MS</vt:lpstr>
      <vt:lpstr>Wingdings</vt:lpstr>
      <vt:lpstr>Office</vt:lpstr>
      <vt:lpstr>DAS ÖSTERREICHISCHE BILDUNGSYSTEM – DUALE AUSBILDUNG  </vt:lpstr>
      <vt:lpstr>Ungarns wichtigste Handelspartner 2018</vt:lpstr>
      <vt:lpstr>Die 3 grössten investoren in ungarn 2017</vt:lpstr>
      <vt:lpstr>Ergebnisse aus dem abc-indikator - Ungarn</vt:lpstr>
      <vt:lpstr>Das österreichische Bildungssystem</vt:lpstr>
      <vt:lpstr>Ausbildungsentscheidung 10. Schulstufe (2016/2017)</vt:lpstr>
      <vt:lpstr>PowerPoint-bemutató</vt:lpstr>
      <vt:lpstr>Lehrzeiten der 200 unterschiedlichen Lehrberufe</vt:lpstr>
      <vt:lpstr>Voraussetzungen für Betriebe</vt:lpstr>
      <vt:lpstr>Ausbildung im Betrieb</vt:lpstr>
      <vt:lpstr>Ausbildung in der Berufsschule / Organisation</vt:lpstr>
      <vt:lpstr>PowerPoint-bemutató</vt:lpstr>
      <vt:lpstr>Wege zur Lehrabschlussprüfung – wer darf antreten?</vt:lpstr>
      <vt:lpstr>Inhalte der Lehrabschlussprüfung (LAP)</vt:lpstr>
      <vt:lpstr>Finanzierung</vt:lpstr>
      <vt:lpstr>Finanzierung der betrieblichen Ausbildung</vt:lpstr>
      <vt:lpstr>Finanzierung der schulischen Ausbildung</vt:lpstr>
      <vt:lpstr>Förderungen durch die öffentliche Hand</vt:lpstr>
      <vt:lpstr>Anteil der Jugendlichen an berufsbildenden Schulen 2016 (Sekundarstufe 2)</vt:lpstr>
      <vt:lpstr>Bildungs- und Wirtschaftsindikatoren (2017)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AW-Folienmaster-Inland-Ungarn-Budapest</dc:title>
  <dc:creator>Christina  Kern</dc:creator>
  <cp:lastModifiedBy>Microsoft</cp:lastModifiedBy>
  <cp:revision>53</cp:revision>
  <dcterms:created xsi:type="dcterms:W3CDTF">2019-02-11T19:46:29Z</dcterms:created>
  <dcterms:modified xsi:type="dcterms:W3CDTF">2019-05-09T11:50:44Z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0x01010001D93BB3E1064242B15D7DE2A2B6EF26004D00EA83540CF14C8C6443F7C0E7CCD8</vt:lpwstr>
  </property>
</Properties>
</file>